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4" r:id="rId2"/>
    <p:sldId id="757" r:id="rId3"/>
    <p:sldId id="813" r:id="rId4"/>
    <p:sldId id="315" r:id="rId5"/>
    <p:sldId id="306" r:id="rId6"/>
    <p:sldId id="365" r:id="rId7"/>
    <p:sldId id="773" r:id="rId8"/>
    <p:sldId id="774" r:id="rId9"/>
    <p:sldId id="783" r:id="rId10"/>
    <p:sldId id="267" r:id="rId11"/>
    <p:sldId id="412" r:id="rId12"/>
    <p:sldId id="268" r:id="rId13"/>
    <p:sldId id="269" r:id="rId14"/>
    <p:sldId id="270" r:id="rId15"/>
    <p:sldId id="837" r:id="rId16"/>
    <p:sldId id="825" r:id="rId17"/>
    <p:sldId id="826" r:id="rId18"/>
    <p:sldId id="376" r:id="rId19"/>
    <p:sldId id="799" r:id="rId20"/>
    <p:sldId id="834" r:id="rId21"/>
    <p:sldId id="836" r:id="rId22"/>
    <p:sldId id="929" r:id="rId23"/>
    <p:sldId id="930" r:id="rId24"/>
    <p:sldId id="931" r:id="rId25"/>
    <p:sldId id="723" r:id="rId26"/>
    <p:sldId id="829" r:id="rId27"/>
    <p:sldId id="938" r:id="rId28"/>
    <p:sldId id="937" r:id="rId29"/>
    <p:sldId id="940" r:id="rId30"/>
    <p:sldId id="831" r:id="rId31"/>
    <p:sldId id="388" r:id="rId32"/>
    <p:sldId id="788" r:id="rId33"/>
    <p:sldId id="942" r:id="rId34"/>
    <p:sldId id="772" r:id="rId35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20C7DE"/>
    <a:srgbClr val="60C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59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354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IFT - Índice de</a:t>
            </a:r>
            <a:r>
              <a:rPr lang="en-US" baseline="0"/>
              <a:t> Felicidade no Trabalho (0-4)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Feliz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2.91</c:v>
                </c:pt>
                <c:pt idx="1">
                  <c:v>3.04</c:v>
                </c:pt>
                <c:pt idx="2">
                  <c:v>3.17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F9-4C1D-90A6-29541BE23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261184"/>
        <c:axId val="474263808"/>
      </c:barChart>
      <c:catAx>
        <c:axId val="47426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74263808"/>
        <c:crosses val="autoZero"/>
        <c:auto val="1"/>
        <c:lblAlgn val="ctr"/>
        <c:lblOffset val="100"/>
        <c:noMultiLvlLbl val="0"/>
      </c:catAx>
      <c:valAx>
        <c:axId val="4742638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426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7D120-8D5C-46A5-809E-8FF559A4AA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BE29590-C544-452A-80AC-1BEEBE6B1EFE}">
      <dgm:prSet phldrT="[Texto]"/>
      <dgm:spPr>
        <a:solidFill>
          <a:schemeClr val="bg1"/>
        </a:solidFill>
        <a:ln>
          <a:solidFill>
            <a:srgbClr val="20C7DE"/>
          </a:solidFill>
        </a:ln>
      </dgm:spPr>
      <dgm:t>
        <a:bodyPr/>
        <a:lstStyle/>
        <a:p>
          <a:r>
            <a:rPr lang="pt-BR">
              <a:solidFill>
                <a:srgbClr val="20C7DE"/>
              </a:solidFill>
            </a:rPr>
            <a:t>Falta de consciência sobre a mudança</a:t>
          </a:r>
        </a:p>
      </dgm:t>
    </dgm:pt>
    <dgm:pt modelId="{86B64F7A-3347-4877-9AF5-2DC3194FE852}" type="parTrans" cxnId="{F0D2347D-45B0-4E42-A6B5-7BE0599789F0}">
      <dgm:prSet/>
      <dgm:spPr/>
      <dgm:t>
        <a:bodyPr/>
        <a:lstStyle/>
        <a:p>
          <a:endParaRPr lang="pt-BR"/>
        </a:p>
      </dgm:t>
    </dgm:pt>
    <dgm:pt modelId="{C02EBD47-E93A-4545-AD93-D895A1F657F1}" type="sibTrans" cxnId="{F0D2347D-45B0-4E42-A6B5-7BE0599789F0}">
      <dgm:prSet/>
      <dgm:spPr/>
      <dgm:t>
        <a:bodyPr/>
        <a:lstStyle/>
        <a:p>
          <a:endParaRPr lang="pt-BR"/>
        </a:p>
      </dgm:t>
    </dgm:pt>
    <dgm:pt modelId="{05070C9E-E20E-471A-B2DF-277B873E8294}">
      <dgm:prSet phldrT="[Texto]"/>
      <dgm:spPr/>
      <dgm:t>
        <a:bodyPr/>
        <a:lstStyle/>
        <a:p>
          <a:r>
            <a:rPr lang="pt-BR"/>
            <a:t>Por quê?</a:t>
          </a:r>
        </a:p>
      </dgm:t>
    </dgm:pt>
    <dgm:pt modelId="{743530A4-B2D8-42AD-991B-FDDD369AC83E}" type="parTrans" cxnId="{7F3928A6-5EEE-4481-9A65-9DB91D046F66}">
      <dgm:prSet/>
      <dgm:spPr/>
      <dgm:t>
        <a:bodyPr/>
        <a:lstStyle/>
        <a:p>
          <a:endParaRPr lang="pt-BR"/>
        </a:p>
      </dgm:t>
    </dgm:pt>
    <dgm:pt modelId="{D5E0DF13-D9FC-41F2-AA3A-532CF6FE2095}" type="sibTrans" cxnId="{7F3928A6-5EEE-4481-9A65-9DB91D046F66}">
      <dgm:prSet/>
      <dgm:spPr/>
      <dgm:t>
        <a:bodyPr/>
        <a:lstStyle/>
        <a:p>
          <a:endParaRPr lang="pt-BR"/>
        </a:p>
      </dgm:t>
    </dgm:pt>
    <dgm:pt modelId="{68A915DD-7E93-4B4D-903B-1E3ECA8E14BE}">
      <dgm:prSet phldrT="[Texto]"/>
      <dgm:spPr>
        <a:solidFill>
          <a:schemeClr val="bg1"/>
        </a:solidFill>
        <a:ln>
          <a:solidFill>
            <a:srgbClr val="20C7DE"/>
          </a:solidFill>
        </a:ln>
      </dgm:spPr>
      <dgm:t>
        <a:bodyPr/>
        <a:lstStyle/>
        <a:p>
          <a:r>
            <a:rPr lang="pt-BR">
              <a:solidFill>
                <a:srgbClr val="20C7DE"/>
              </a:solidFill>
            </a:rPr>
            <a:t>Medo do desconhecido</a:t>
          </a:r>
        </a:p>
      </dgm:t>
    </dgm:pt>
    <dgm:pt modelId="{7647E667-71D3-4C4A-9D11-63B3E1B7EDBE}" type="parTrans" cxnId="{F94CC3A9-E953-4062-8BAA-02C3B830E075}">
      <dgm:prSet/>
      <dgm:spPr/>
      <dgm:t>
        <a:bodyPr/>
        <a:lstStyle/>
        <a:p>
          <a:endParaRPr lang="pt-BR"/>
        </a:p>
      </dgm:t>
    </dgm:pt>
    <dgm:pt modelId="{883F742B-1E07-41B3-AFF1-1D95C072B928}" type="sibTrans" cxnId="{F94CC3A9-E953-4062-8BAA-02C3B830E075}">
      <dgm:prSet/>
      <dgm:spPr/>
      <dgm:t>
        <a:bodyPr/>
        <a:lstStyle/>
        <a:p>
          <a:endParaRPr lang="pt-BR"/>
        </a:p>
      </dgm:t>
    </dgm:pt>
    <dgm:pt modelId="{CF51C175-288B-4622-8DB3-866458BC43E3}">
      <dgm:prSet phldrT="[Texto]"/>
      <dgm:spPr/>
      <dgm:t>
        <a:bodyPr/>
        <a:lstStyle/>
        <a:p>
          <a:r>
            <a:rPr lang="pt-BR"/>
            <a:t>Sair da zona de conforto</a:t>
          </a:r>
        </a:p>
      </dgm:t>
    </dgm:pt>
    <dgm:pt modelId="{6D121343-7372-4CD2-94FF-218AF186BFE7}" type="parTrans" cxnId="{93606462-BE66-4D37-A961-EFF3C0D58B20}">
      <dgm:prSet/>
      <dgm:spPr/>
      <dgm:t>
        <a:bodyPr/>
        <a:lstStyle/>
        <a:p>
          <a:endParaRPr lang="pt-BR"/>
        </a:p>
      </dgm:t>
    </dgm:pt>
    <dgm:pt modelId="{2AA3F778-F70E-4AD5-8598-6A888D2022F7}" type="sibTrans" cxnId="{93606462-BE66-4D37-A961-EFF3C0D58B20}">
      <dgm:prSet/>
      <dgm:spPr/>
      <dgm:t>
        <a:bodyPr/>
        <a:lstStyle/>
        <a:p>
          <a:endParaRPr lang="pt-BR"/>
        </a:p>
      </dgm:t>
    </dgm:pt>
    <dgm:pt modelId="{643AF502-9776-487F-BE93-55BA267AB08B}">
      <dgm:prSet phldrT="[Texto]"/>
      <dgm:spPr/>
      <dgm:t>
        <a:bodyPr/>
        <a:lstStyle/>
        <a:p>
          <a:r>
            <a:rPr lang="pt-BR"/>
            <a:t>Qual impacto sobre mim?</a:t>
          </a:r>
        </a:p>
      </dgm:t>
    </dgm:pt>
    <dgm:pt modelId="{632ECFE6-422B-4ED6-A482-D9E71B44E98B}" type="parTrans" cxnId="{64493128-397D-4062-BE9B-587FCCD2140E}">
      <dgm:prSet/>
      <dgm:spPr/>
      <dgm:t>
        <a:bodyPr/>
        <a:lstStyle/>
        <a:p>
          <a:endParaRPr lang="pt-BR"/>
        </a:p>
      </dgm:t>
    </dgm:pt>
    <dgm:pt modelId="{FA7B49C2-758C-4B08-BE73-FE2FA7CBC21A}" type="sibTrans" cxnId="{64493128-397D-4062-BE9B-587FCCD2140E}">
      <dgm:prSet/>
      <dgm:spPr/>
      <dgm:t>
        <a:bodyPr/>
        <a:lstStyle/>
        <a:p>
          <a:endParaRPr lang="pt-BR"/>
        </a:p>
      </dgm:t>
    </dgm:pt>
    <dgm:pt modelId="{78614823-AA79-4110-9945-E0D889E56CE0}">
      <dgm:prSet/>
      <dgm:spPr>
        <a:solidFill>
          <a:schemeClr val="bg1"/>
        </a:solidFill>
        <a:ln>
          <a:solidFill>
            <a:srgbClr val="20C7DE"/>
          </a:solidFill>
        </a:ln>
      </dgm:spPr>
      <dgm:t>
        <a:bodyPr/>
        <a:lstStyle/>
        <a:p>
          <a:r>
            <a:rPr lang="pt-BR">
              <a:solidFill>
                <a:srgbClr val="20C7DE"/>
              </a:solidFill>
            </a:rPr>
            <a:t>Insegurança quanto ao patrocínio</a:t>
          </a:r>
        </a:p>
      </dgm:t>
    </dgm:pt>
    <dgm:pt modelId="{50371ABC-2DED-4234-A07D-4BB199EFED34}" type="parTrans" cxnId="{D6CBA6DE-4681-4E48-9F0F-8DD23442E571}">
      <dgm:prSet/>
      <dgm:spPr/>
      <dgm:t>
        <a:bodyPr/>
        <a:lstStyle/>
        <a:p>
          <a:endParaRPr lang="pt-BR"/>
        </a:p>
      </dgm:t>
    </dgm:pt>
    <dgm:pt modelId="{C2B2DE10-F473-4D31-B338-825F736AE2F6}" type="sibTrans" cxnId="{D6CBA6DE-4681-4E48-9F0F-8DD23442E571}">
      <dgm:prSet/>
      <dgm:spPr/>
      <dgm:t>
        <a:bodyPr/>
        <a:lstStyle/>
        <a:p>
          <a:endParaRPr lang="pt-BR"/>
        </a:p>
      </dgm:t>
    </dgm:pt>
    <dgm:pt modelId="{347D9438-2C67-4B5A-A343-FD1A847ABB88}">
      <dgm:prSet/>
      <dgm:spPr/>
      <dgm:t>
        <a:bodyPr/>
        <a:lstStyle/>
        <a:p>
          <a:r>
            <a:rPr lang="pt-BR"/>
            <a:t>Falta confiança no discurso da liderança</a:t>
          </a:r>
        </a:p>
      </dgm:t>
    </dgm:pt>
    <dgm:pt modelId="{6F229B52-67AC-42E0-92CA-0C722E04F988}" type="parTrans" cxnId="{F7C39375-616A-45FB-8427-4D2F5193E0B2}">
      <dgm:prSet/>
      <dgm:spPr/>
      <dgm:t>
        <a:bodyPr/>
        <a:lstStyle/>
        <a:p>
          <a:endParaRPr lang="pt-BR"/>
        </a:p>
      </dgm:t>
    </dgm:pt>
    <dgm:pt modelId="{491D8021-9510-4CF4-9237-C10D93E37BEC}" type="sibTrans" cxnId="{F7C39375-616A-45FB-8427-4D2F5193E0B2}">
      <dgm:prSet/>
      <dgm:spPr/>
      <dgm:t>
        <a:bodyPr/>
        <a:lstStyle/>
        <a:p>
          <a:endParaRPr lang="pt-BR"/>
        </a:p>
      </dgm:t>
    </dgm:pt>
    <dgm:pt modelId="{86B4BB3A-ED5E-498F-8249-826CA39C7D1E}" type="pres">
      <dgm:prSet presAssocID="{B697D120-8D5C-46A5-809E-8FF559A4AAF5}" presName="linear" presStyleCnt="0">
        <dgm:presLayoutVars>
          <dgm:animLvl val="lvl"/>
          <dgm:resizeHandles val="exact"/>
        </dgm:presLayoutVars>
      </dgm:prSet>
      <dgm:spPr/>
    </dgm:pt>
    <dgm:pt modelId="{7983E0F1-3A07-41F4-8B10-AF520E795A91}" type="pres">
      <dgm:prSet presAssocID="{8BE29590-C544-452A-80AC-1BEEBE6B1EF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C3D2F23-3B74-4C16-8AB2-E5E49EDB39EF}" type="pres">
      <dgm:prSet presAssocID="{8BE29590-C544-452A-80AC-1BEEBE6B1EFE}" presName="childText" presStyleLbl="revTx" presStyleIdx="0" presStyleCnt="3">
        <dgm:presLayoutVars>
          <dgm:bulletEnabled val="1"/>
        </dgm:presLayoutVars>
      </dgm:prSet>
      <dgm:spPr/>
    </dgm:pt>
    <dgm:pt modelId="{BCD2C8BF-9186-448D-A0D3-0B9D9E714BE9}" type="pres">
      <dgm:prSet presAssocID="{68A915DD-7E93-4B4D-903B-1E3ECA8E14B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A2EB560-273F-4758-87B5-C0738CD0B085}" type="pres">
      <dgm:prSet presAssocID="{68A915DD-7E93-4B4D-903B-1E3ECA8E14BE}" presName="childText" presStyleLbl="revTx" presStyleIdx="1" presStyleCnt="3">
        <dgm:presLayoutVars>
          <dgm:bulletEnabled val="1"/>
        </dgm:presLayoutVars>
      </dgm:prSet>
      <dgm:spPr/>
    </dgm:pt>
    <dgm:pt modelId="{13EFCBF6-492E-4FDC-8D7B-A58E19EF14E7}" type="pres">
      <dgm:prSet presAssocID="{78614823-AA79-4110-9945-E0D889E56CE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61D99C3-8DFD-42CB-AA81-1354F0486D59}" type="pres">
      <dgm:prSet presAssocID="{78614823-AA79-4110-9945-E0D889E56CE0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4493128-397D-4062-BE9B-587FCCD2140E}" srcId="{8BE29590-C544-452A-80AC-1BEEBE6B1EFE}" destId="{643AF502-9776-487F-BE93-55BA267AB08B}" srcOrd="1" destOrd="0" parTransId="{632ECFE6-422B-4ED6-A482-D9E71B44E98B}" sibTransId="{FA7B49C2-758C-4B08-BE73-FE2FA7CBC21A}"/>
    <dgm:cxn modelId="{1AAE1D35-7219-4705-94CA-E0D718357757}" type="presOf" srcId="{8BE29590-C544-452A-80AC-1BEEBE6B1EFE}" destId="{7983E0F1-3A07-41F4-8B10-AF520E795A91}" srcOrd="0" destOrd="0" presId="urn:microsoft.com/office/officeart/2005/8/layout/vList2"/>
    <dgm:cxn modelId="{93606462-BE66-4D37-A961-EFF3C0D58B20}" srcId="{68A915DD-7E93-4B4D-903B-1E3ECA8E14BE}" destId="{CF51C175-288B-4622-8DB3-866458BC43E3}" srcOrd="0" destOrd="0" parTransId="{6D121343-7372-4CD2-94FF-218AF186BFE7}" sibTransId="{2AA3F778-F70E-4AD5-8598-6A888D2022F7}"/>
    <dgm:cxn modelId="{4E2B1E63-64D8-4D4D-B61B-87A2A6D6465B}" type="presOf" srcId="{68A915DD-7E93-4B4D-903B-1E3ECA8E14BE}" destId="{BCD2C8BF-9186-448D-A0D3-0B9D9E714BE9}" srcOrd="0" destOrd="0" presId="urn:microsoft.com/office/officeart/2005/8/layout/vList2"/>
    <dgm:cxn modelId="{F7C39375-616A-45FB-8427-4D2F5193E0B2}" srcId="{78614823-AA79-4110-9945-E0D889E56CE0}" destId="{347D9438-2C67-4B5A-A343-FD1A847ABB88}" srcOrd="0" destOrd="0" parTransId="{6F229B52-67AC-42E0-92CA-0C722E04F988}" sibTransId="{491D8021-9510-4CF4-9237-C10D93E37BEC}"/>
    <dgm:cxn modelId="{F0D2347D-45B0-4E42-A6B5-7BE0599789F0}" srcId="{B697D120-8D5C-46A5-809E-8FF559A4AAF5}" destId="{8BE29590-C544-452A-80AC-1BEEBE6B1EFE}" srcOrd="0" destOrd="0" parTransId="{86B64F7A-3347-4877-9AF5-2DC3194FE852}" sibTransId="{C02EBD47-E93A-4545-AD93-D895A1F657F1}"/>
    <dgm:cxn modelId="{3FDD1C95-0000-4EAE-87D8-D15B67303392}" type="presOf" srcId="{05070C9E-E20E-471A-B2DF-277B873E8294}" destId="{CC3D2F23-3B74-4C16-8AB2-E5E49EDB39EF}" srcOrd="0" destOrd="0" presId="urn:microsoft.com/office/officeart/2005/8/layout/vList2"/>
    <dgm:cxn modelId="{7F3928A6-5EEE-4481-9A65-9DB91D046F66}" srcId="{8BE29590-C544-452A-80AC-1BEEBE6B1EFE}" destId="{05070C9E-E20E-471A-B2DF-277B873E8294}" srcOrd="0" destOrd="0" parTransId="{743530A4-B2D8-42AD-991B-FDDD369AC83E}" sibTransId="{D5E0DF13-D9FC-41F2-AA3A-532CF6FE2095}"/>
    <dgm:cxn modelId="{F94CC3A9-E953-4062-8BAA-02C3B830E075}" srcId="{B697D120-8D5C-46A5-809E-8FF559A4AAF5}" destId="{68A915DD-7E93-4B4D-903B-1E3ECA8E14BE}" srcOrd="1" destOrd="0" parTransId="{7647E667-71D3-4C4A-9D11-63B3E1B7EDBE}" sibTransId="{883F742B-1E07-41B3-AFF1-1D95C072B928}"/>
    <dgm:cxn modelId="{CADCE3BA-9421-43DC-A501-9AA24DB87150}" type="presOf" srcId="{B697D120-8D5C-46A5-809E-8FF559A4AAF5}" destId="{86B4BB3A-ED5E-498F-8249-826CA39C7D1E}" srcOrd="0" destOrd="0" presId="urn:microsoft.com/office/officeart/2005/8/layout/vList2"/>
    <dgm:cxn modelId="{BF61ACBE-49D1-4DE9-A8A8-192460F15B0B}" type="presOf" srcId="{347D9438-2C67-4B5A-A343-FD1A847ABB88}" destId="{461D99C3-8DFD-42CB-AA81-1354F0486D59}" srcOrd="0" destOrd="0" presId="urn:microsoft.com/office/officeart/2005/8/layout/vList2"/>
    <dgm:cxn modelId="{8C6AB4C1-9BD8-4B2A-AA8E-0CF127CCD5C3}" type="presOf" srcId="{CF51C175-288B-4622-8DB3-866458BC43E3}" destId="{6A2EB560-273F-4758-87B5-C0738CD0B085}" srcOrd="0" destOrd="0" presId="urn:microsoft.com/office/officeart/2005/8/layout/vList2"/>
    <dgm:cxn modelId="{F9164CDC-38F9-460F-B212-481A9F38249B}" type="presOf" srcId="{78614823-AA79-4110-9945-E0D889E56CE0}" destId="{13EFCBF6-492E-4FDC-8D7B-A58E19EF14E7}" srcOrd="0" destOrd="0" presId="urn:microsoft.com/office/officeart/2005/8/layout/vList2"/>
    <dgm:cxn modelId="{D6CBA6DE-4681-4E48-9F0F-8DD23442E571}" srcId="{B697D120-8D5C-46A5-809E-8FF559A4AAF5}" destId="{78614823-AA79-4110-9945-E0D889E56CE0}" srcOrd="2" destOrd="0" parTransId="{50371ABC-2DED-4234-A07D-4BB199EFED34}" sibTransId="{C2B2DE10-F473-4D31-B338-825F736AE2F6}"/>
    <dgm:cxn modelId="{6DEB02FD-7A42-4993-B89D-C15B89BE4C5B}" type="presOf" srcId="{643AF502-9776-487F-BE93-55BA267AB08B}" destId="{CC3D2F23-3B74-4C16-8AB2-E5E49EDB39EF}" srcOrd="0" destOrd="1" presId="urn:microsoft.com/office/officeart/2005/8/layout/vList2"/>
    <dgm:cxn modelId="{19DD3922-B93F-4669-96A6-FB5CEF177EA3}" type="presParOf" srcId="{86B4BB3A-ED5E-498F-8249-826CA39C7D1E}" destId="{7983E0F1-3A07-41F4-8B10-AF520E795A91}" srcOrd="0" destOrd="0" presId="urn:microsoft.com/office/officeart/2005/8/layout/vList2"/>
    <dgm:cxn modelId="{E7A86EC0-08FB-42DC-93EB-E2EFCFD93CDC}" type="presParOf" srcId="{86B4BB3A-ED5E-498F-8249-826CA39C7D1E}" destId="{CC3D2F23-3B74-4C16-8AB2-E5E49EDB39EF}" srcOrd="1" destOrd="0" presId="urn:microsoft.com/office/officeart/2005/8/layout/vList2"/>
    <dgm:cxn modelId="{1699461F-9C67-41BC-9D39-597E19D58137}" type="presParOf" srcId="{86B4BB3A-ED5E-498F-8249-826CA39C7D1E}" destId="{BCD2C8BF-9186-448D-A0D3-0B9D9E714BE9}" srcOrd="2" destOrd="0" presId="urn:microsoft.com/office/officeart/2005/8/layout/vList2"/>
    <dgm:cxn modelId="{0CE379D1-A4E4-420C-BC14-A5D715EA8244}" type="presParOf" srcId="{86B4BB3A-ED5E-498F-8249-826CA39C7D1E}" destId="{6A2EB560-273F-4758-87B5-C0738CD0B085}" srcOrd="3" destOrd="0" presId="urn:microsoft.com/office/officeart/2005/8/layout/vList2"/>
    <dgm:cxn modelId="{09EF117C-371F-4F08-ADEC-EA62D5E93174}" type="presParOf" srcId="{86B4BB3A-ED5E-498F-8249-826CA39C7D1E}" destId="{13EFCBF6-492E-4FDC-8D7B-A58E19EF14E7}" srcOrd="4" destOrd="0" presId="urn:microsoft.com/office/officeart/2005/8/layout/vList2"/>
    <dgm:cxn modelId="{F916B4E6-8880-4370-8244-16E56E1A8FB7}" type="presParOf" srcId="{86B4BB3A-ED5E-498F-8249-826CA39C7D1E}" destId="{461D99C3-8DFD-42CB-AA81-1354F0486D59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55DBC3-EBA2-458C-9812-D660887BB156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E5804F0-9246-4BCB-B65F-D184FB7410E8}">
      <dgm:prSet phldrT="[Texto]"/>
      <dgm:spPr/>
      <dgm:t>
        <a:bodyPr/>
        <a:lstStyle/>
        <a:p>
          <a:r>
            <a:rPr lang="pt-BR"/>
            <a:t>Medo de perder o </a:t>
          </a:r>
          <a:r>
            <a:rPr lang="pt-BR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controle</a:t>
          </a:r>
        </a:p>
      </dgm:t>
    </dgm:pt>
    <dgm:pt modelId="{42C719AE-F971-4FD8-979A-AD4D2CBA77FE}" type="parTrans" cxnId="{81A4B850-18C1-4AB6-BB3C-05FD514B9C8F}">
      <dgm:prSet/>
      <dgm:spPr/>
      <dgm:t>
        <a:bodyPr/>
        <a:lstStyle/>
        <a:p>
          <a:endParaRPr lang="pt-BR"/>
        </a:p>
      </dgm:t>
    </dgm:pt>
    <dgm:pt modelId="{0F9E5924-82AA-498C-BF8F-4A9F490B6ED4}" type="sibTrans" cxnId="{81A4B850-18C1-4AB6-BB3C-05FD514B9C8F}">
      <dgm:prSet/>
      <dgm:spPr/>
      <dgm:t>
        <a:bodyPr/>
        <a:lstStyle/>
        <a:p>
          <a:endParaRPr lang="pt-BR"/>
        </a:p>
      </dgm:t>
    </dgm:pt>
    <dgm:pt modelId="{3BEA0861-0EFE-48F7-A1BD-C56C9D0B71D9}">
      <dgm:prSet phldrT="[Texto]"/>
      <dgm:spPr/>
      <dgm:t>
        <a:bodyPr/>
        <a:lstStyle/>
        <a:p>
          <a:r>
            <a:rPr lang="pt-BR"/>
            <a:t>Falta de </a:t>
          </a:r>
          <a:r>
            <a:rPr lang="pt-BR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tempo</a:t>
          </a:r>
        </a:p>
      </dgm:t>
    </dgm:pt>
    <dgm:pt modelId="{EDA86375-BE02-490B-9A25-8B04AAF712E5}" type="parTrans" cxnId="{2733FC89-9E7D-4489-AD21-91486B9A2351}">
      <dgm:prSet/>
      <dgm:spPr/>
      <dgm:t>
        <a:bodyPr/>
        <a:lstStyle/>
        <a:p>
          <a:endParaRPr lang="pt-BR"/>
        </a:p>
      </dgm:t>
    </dgm:pt>
    <dgm:pt modelId="{B44CDE6A-3ECF-48D1-AB31-74DF78730330}" type="sibTrans" cxnId="{2733FC89-9E7D-4489-AD21-91486B9A2351}">
      <dgm:prSet/>
      <dgm:spPr/>
      <dgm:t>
        <a:bodyPr/>
        <a:lstStyle/>
        <a:p>
          <a:endParaRPr lang="pt-BR"/>
        </a:p>
      </dgm:t>
    </dgm:pt>
    <dgm:pt modelId="{2E6B69E4-CAC9-4AD0-9B0D-1B7F127CBF39}">
      <dgm:prSet phldrT="[Texto]"/>
      <dgm:spPr/>
      <dgm:t>
        <a:bodyPr/>
        <a:lstStyle/>
        <a:p>
          <a:r>
            <a:rPr lang="pt-BR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Confortável</a:t>
          </a:r>
          <a:r>
            <a:rPr lang="pt-BR"/>
            <a:t> com a situação atual</a:t>
          </a:r>
        </a:p>
      </dgm:t>
    </dgm:pt>
    <dgm:pt modelId="{000CD530-6A9F-4750-BE90-FB6ED2CBCB3F}" type="parTrans" cxnId="{0718C556-FF72-4245-98DF-118266763464}">
      <dgm:prSet/>
      <dgm:spPr/>
      <dgm:t>
        <a:bodyPr/>
        <a:lstStyle/>
        <a:p>
          <a:endParaRPr lang="pt-BR"/>
        </a:p>
      </dgm:t>
    </dgm:pt>
    <dgm:pt modelId="{3A0D04E0-A52F-4A35-9B34-146432D96749}" type="sibTrans" cxnId="{0718C556-FF72-4245-98DF-118266763464}">
      <dgm:prSet/>
      <dgm:spPr/>
      <dgm:t>
        <a:bodyPr/>
        <a:lstStyle/>
        <a:p>
          <a:endParaRPr lang="pt-BR"/>
        </a:p>
      </dgm:t>
    </dgm:pt>
    <dgm:pt modelId="{C047B53B-3AEC-49B4-9D03-D2B2EA908BB0}">
      <dgm:prSet/>
      <dgm:spPr/>
      <dgm:t>
        <a:bodyPr/>
        <a:lstStyle/>
        <a:p>
          <a:r>
            <a:rPr lang="pt-BR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Sem respostas </a:t>
          </a:r>
          <a:r>
            <a:rPr lang="pt-BR"/>
            <a:t>em relação à mudança</a:t>
          </a:r>
        </a:p>
      </dgm:t>
    </dgm:pt>
    <dgm:pt modelId="{39706A83-E11A-4590-B200-5321F524D550}" type="parTrans" cxnId="{C4234697-59F4-41A9-B472-893E33E9A758}">
      <dgm:prSet/>
      <dgm:spPr/>
      <dgm:t>
        <a:bodyPr/>
        <a:lstStyle/>
        <a:p>
          <a:endParaRPr lang="pt-BR"/>
        </a:p>
      </dgm:t>
    </dgm:pt>
    <dgm:pt modelId="{378143B1-99C6-4D69-BEF8-F21F9D1C775D}" type="sibTrans" cxnId="{C4234697-59F4-41A9-B472-893E33E9A758}">
      <dgm:prSet/>
      <dgm:spPr/>
      <dgm:t>
        <a:bodyPr/>
        <a:lstStyle/>
        <a:p>
          <a:endParaRPr lang="pt-BR"/>
        </a:p>
      </dgm:t>
    </dgm:pt>
    <dgm:pt modelId="{392E964A-3559-48E1-AABE-AE87AB9A7F39}">
      <dgm:prSet/>
      <dgm:spPr/>
      <dgm:t>
        <a:bodyPr/>
        <a:lstStyle/>
        <a:p>
          <a:r>
            <a:rPr lang="pt-BR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Sem envolvimento </a:t>
          </a:r>
          <a:r>
            <a:rPr lang="pt-BR"/>
            <a:t>no desenho da proposta</a:t>
          </a:r>
        </a:p>
      </dgm:t>
    </dgm:pt>
    <dgm:pt modelId="{19B4E343-0A64-47C6-966A-1FAF4457A837}" type="parTrans" cxnId="{5A474F89-A0B1-474D-8ACF-4B786353283D}">
      <dgm:prSet/>
      <dgm:spPr/>
      <dgm:t>
        <a:bodyPr/>
        <a:lstStyle/>
        <a:p>
          <a:endParaRPr lang="pt-BR"/>
        </a:p>
      </dgm:t>
    </dgm:pt>
    <dgm:pt modelId="{ED5307DA-D49C-4CE8-9662-072BDC1E2D3D}" type="sibTrans" cxnId="{5A474F89-A0B1-474D-8ACF-4B786353283D}">
      <dgm:prSet/>
      <dgm:spPr/>
      <dgm:t>
        <a:bodyPr/>
        <a:lstStyle/>
        <a:p>
          <a:endParaRPr lang="pt-BR"/>
        </a:p>
      </dgm:t>
    </dgm:pt>
    <dgm:pt modelId="{FDD6CBCA-F0E4-452F-A16D-5196CB408185}" type="pres">
      <dgm:prSet presAssocID="{4155DBC3-EBA2-458C-9812-D660887BB156}" presName="Name0" presStyleCnt="0">
        <dgm:presLayoutVars>
          <dgm:chMax/>
          <dgm:chPref/>
          <dgm:dir/>
        </dgm:presLayoutVars>
      </dgm:prSet>
      <dgm:spPr/>
    </dgm:pt>
    <dgm:pt modelId="{65633AE1-2C1B-491D-9A1C-6C3CE6E5F8FE}" type="pres">
      <dgm:prSet presAssocID="{0E5804F0-9246-4BCB-B65F-D184FB7410E8}" presName="parenttextcomposite" presStyleCnt="0"/>
      <dgm:spPr/>
    </dgm:pt>
    <dgm:pt modelId="{76EC2E9E-9705-475B-A34A-8FDE0582A389}" type="pres">
      <dgm:prSet presAssocID="{0E5804F0-9246-4BCB-B65F-D184FB7410E8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0AE8AC8B-C2BE-4417-9A2B-8F2E699C3339}" type="pres">
      <dgm:prSet presAssocID="{0E5804F0-9246-4BCB-B65F-D184FB7410E8}" presName="parallelogramComposite" presStyleCnt="0"/>
      <dgm:spPr/>
    </dgm:pt>
    <dgm:pt modelId="{FF96F421-7E0B-4286-845C-2A280520DA62}" type="pres">
      <dgm:prSet presAssocID="{0E5804F0-9246-4BCB-B65F-D184FB7410E8}" presName="parallelogram1" presStyleLbl="alignNode1" presStyleIdx="0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A9166E08-19F9-421A-8531-CF2D2750C6F4}" type="pres">
      <dgm:prSet presAssocID="{0E5804F0-9246-4BCB-B65F-D184FB7410E8}" presName="parallelogram2" presStyleLbl="alignNode1" presStyleIdx="1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98D3C6D6-69D1-4510-9301-CA8E3360AA5B}" type="pres">
      <dgm:prSet presAssocID="{0E5804F0-9246-4BCB-B65F-D184FB7410E8}" presName="parallelogram3" presStyleLbl="alignNode1" presStyleIdx="2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23691712-4A0F-4D49-84DE-D99D928F813F}" type="pres">
      <dgm:prSet presAssocID="{0E5804F0-9246-4BCB-B65F-D184FB7410E8}" presName="parallelogram4" presStyleLbl="alignNode1" presStyleIdx="3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FAF7CCB7-F4FA-4421-AFBD-CD89B1C936CA}" type="pres">
      <dgm:prSet presAssocID="{0E5804F0-9246-4BCB-B65F-D184FB7410E8}" presName="parallelogram5" presStyleLbl="alignNode1" presStyleIdx="4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88110B0B-FF46-4E42-AB47-8F021DD5091F}" type="pres">
      <dgm:prSet presAssocID="{0E5804F0-9246-4BCB-B65F-D184FB7410E8}" presName="parallelogram6" presStyleLbl="alignNode1" presStyleIdx="5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D16C1C0C-65B4-4E7A-B3FE-67B9335BCA2F}" type="pres">
      <dgm:prSet presAssocID="{0E5804F0-9246-4BCB-B65F-D184FB7410E8}" presName="parallelogram7" presStyleLbl="alignNode1" presStyleIdx="6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7C2AE7A9-A24C-42D5-8632-053CDFB75740}" type="pres">
      <dgm:prSet presAssocID="{0F9E5924-82AA-498C-BF8F-4A9F490B6ED4}" presName="sibTrans" presStyleCnt="0"/>
      <dgm:spPr/>
    </dgm:pt>
    <dgm:pt modelId="{C18DEFB3-E8C3-4B5C-B255-9841A23AB65A}" type="pres">
      <dgm:prSet presAssocID="{3BEA0861-0EFE-48F7-A1BD-C56C9D0B71D9}" presName="parenttextcomposite" presStyleCnt="0"/>
      <dgm:spPr/>
    </dgm:pt>
    <dgm:pt modelId="{5C884439-8AF7-4FDB-9899-3E9C31EB20E0}" type="pres">
      <dgm:prSet presAssocID="{3BEA0861-0EFE-48F7-A1BD-C56C9D0B71D9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72252822-D1F4-45B0-B1F8-5B2D07A20605}" type="pres">
      <dgm:prSet presAssocID="{3BEA0861-0EFE-48F7-A1BD-C56C9D0B71D9}" presName="parallelogramComposite" presStyleCnt="0"/>
      <dgm:spPr/>
    </dgm:pt>
    <dgm:pt modelId="{FA96934A-9A2E-4A72-AE7E-5835C95D74C0}" type="pres">
      <dgm:prSet presAssocID="{3BEA0861-0EFE-48F7-A1BD-C56C9D0B71D9}" presName="parallelogram1" presStyleLbl="alignNode1" presStyleIdx="7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64C53BB0-65B9-42FD-AD8C-4CFE422E59E3}" type="pres">
      <dgm:prSet presAssocID="{3BEA0861-0EFE-48F7-A1BD-C56C9D0B71D9}" presName="parallelogram2" presStyleLbl="alignNode1" presStyleIdx="8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0B684A73-3FAD-424E-876D-AE1A939C807F}" type="pres">
      <dgm:prSet presAssocID="{3BEA0861-0EFE-48F7-A1BD-C56C9D0B71D9}" presName="parallelogram3" presStyleLbl="alignNode1" presStyleIdx="9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C886E04D-D160-4BCA-AB2F-77AC35ED12E2}" type="pres">
      <dgm:prSet presAssocID="{3BEA0861-0EFE-48F7-A1BD-C56C9D0B71D9}" presName="parallelogram4" presStyleLbl="alignNode1" presStyleIdx="10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74718C70-EB68-4F2C-A925-F51637E79DE7}" type="pres">
      <dgm:prSet presAssocID="{3BEA0861-0EFE-48F7-A1BD-C56C9D0B71D9}" presName="parallelogram5" presStyleLbl="alignNode1" presStyleIdx="11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A49C0512-9E7D-404D-93AA-5E6359D8E684}" type="pres">
      <dgm:prSet presAssocID="{3BEA0861-0EFE-48F7-A1BD-C56C9D0B71D9}" presName="parallelogram6" presStyleLbl="alignNode1" presStyleIdx="12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6F12F3C8-1227-4096-8E54-7FE8D7901337}" type="pres">
      <dgm:prSet presAssocID="{3BEA0861-0EFE-48F7-A1BD-C56C9D0B71D9}" presName="parallelogram7" presStyleLbl="alignNode1" presStyleIdx="13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3086FA5A-B079-414D-BAD3-6515D3F8BD74}" type="pres">
      <dgm:prSet presAssocID="{B44CDE6A-3ECF-48D1-AB31-74DF78730330}" presName="sibTrans" presStyleCnt="0"/>
      <dgm:spPr/>
    </dgm:pt>
    <dgm:pt modelId="{E25F3641-1ED8-42C6-9D89-60D5F126B8CE}" type="pres">
      <dgm:prSet presAssocID="{2E6B69E4-CAC9-4AD0-9B0D-1B7F127CBF39}" presName="parenttextcomposite" presStyleCnt="0"/>
      <dgm:spPr/>
    </dgm:pt>
    <dgm:pt modelId="{61CC15DA-2154-4C18-97E2-1F318FBDE794}" type="pres">
      <dgm:prSet presAssocID="{2E6B69E4-CAC9-4AD0-9B0D-1B7F127CBF39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75014B21-C21F-457A-9846-208ADC77D43B}" type="pres">
      <dgm:prSet presAssocID="{2E6B69E4-CAC9-4AD0-9B0D-1B7F127CBF39}" presName="parallelogramComposite" presStyleCnt="0"/>
      <dgm:spPr/>
    </dgm:pt>
    <dgm:pt modelId="{4CFDDE98-3F66-4628-A985-96568DF24D52}" type="pres">
      <dgm:prSet presAssocID="{2E6B69E4-CAC9-4AD0-9B0D-1B7F127CBF39}" presName="parallelogram1" presStyleLbl="alignNode1" presStyleIdx="14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397EFFBD-C63E-4BBD-A2BC-2C1947B53CCB}" type="pres">
      <dgm:prSet presAssocID="{2E6B69E4-CAC9-4AD0-9B0D-1B7F127CBF39}" presName="parallelogram2" presStyleLbl="alignNode1" presStyleIdx="15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8A3CB3BD-10F0-4A55-8DBE-7A8C47C500D8}" type="pres">
      <dgm:prSet presAssocID="{2E6B69E4-CAC9-4AD0-9B0D-1B7F127CBF39}" presName="parallelogram3" presStyleLbl="alignNode1" presStyleIdx="16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12BB81DE-0A3E-449E-A746-ADA0DBFC57DC}" type="pres">
      <dgm:prSet presAssocID="{2E6B69E4-CAC9-4AD0-9B0D-1B7F127CBF39}" presName="parallelogram4" presStyleLbl="alignNode1" presStyleIdx="17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4326C9C1-92AA-4B7D-9F20-8263F3390128}" type="pres">
      <dgm:prSet presAssocID="{2E6B69E4-CAC9-4AD0-9B0D-1B7F127CBF39}" presName="parallelogram5" presStyleLbl="alignNode1" presStyleIdx="18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55EB44CA-0374-4410-8639-CEBC76629EC2}" type="pres">
      <dgm:prSet presAssocID="{2E6B69E4-CAC9-4AD0-9B0D-1B7F127CBF39}" presName="parallelogram6" presStyleLbl="alignNode1" presStyleIdx="19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D5665C77-EA11-4007-A130-27C6860C6E57}" type="pres">
      <dgm:prSet presAssocID="{2E6B69E4-CAC9-4AD0-9B0D-1B7F127CBF39}" presName="parallelogram7" presStyleLbl="alignNode1" presStyleIdx="20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7F888D77-A34F-4215-A991-831586A5D7E9}" type="pres">
      <dgm:prSet presAssocID="{3A0D04E0-A52F-4A35-9B34-146432D96749}" presName="sibTrans" presStyleCnt="0"/>
      <dgm:spPr/>
    </dgm:pt>
    <dgm:pt modelId="{D9A6B87F-98FB-406F-A6E2-67285132AB69}" type="pres">
      <dgm:prSet presAssocID="{C047B53B-3AEC-49B4-9D03-D2B2EA908BB0}" presName="parenttextcomposite" presStyleCnt="0"/>
      <dgm:spPr/>
    </dgm:pt>
    <dgm:pt modelId="{793EC040-468D-456E-8B08-3DACAC439CF2}" type="pres">
      <dgm:prSet presAssocID="{C047B53B-3AEC-49B4-9D03-D2B2EA908BB0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CF2A5B49-5151-4909-BF6B-6A6D75F093F9}" type="pres">
      <dgm:prSet presAssocID="{C047B53B-3AEC-49B4-9D03-D2B2EA908BB0}" presName="parallelogramComposite" presStyleCnt="0"/>
      <dgm:spPr/>
    </dgm:pt>
    <dgm:pt modelId="{A9C98C1A-B1BF-45B9-80B3-DD4BE0542DC8}" type="pres">
      <dgm:prSet presAssocID="{C047B53B-3AEC-49B4-9D03-D2B2EA908BB0}" presName="parallelogram1" presStyleLbl="alignNode1" presStyleIdx="21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3C5CA6AE-8734-4481-AA54-4230B7C4C9C9}" type="pres">
      <dgm:prSet presAssocID="{C047B53B-3AEC-49B4-9D03-D2B2EA908BB0}" presName="parallelogram2" presStyleLbl="alignNode1" presStyleIdx="22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55ADAAC5-2F50-40D3-925F-60370CBAD4C8}" type="pres">
      <dgm:prSet presAssocID="{C047B53B-3AEC-49B4-9D03-D2B2EA908BB0}" presName="parallelogram3" presStyleLbl="alignNode1" presStyleIdx="23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B0FA6210-0F34-404F-9F38-BF3DD68685E2}" type="pres">
      <dgm:prSet presAssocID="{C047B53B-3AEC-49B4-9D03-D2B2EA908BB0}" presName="parallelogram4" presStyleLbl="alignNode1" presStyleIdx="24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63152DC6-9785-4CA7-9A95-30DE04C152BC}" type="pres">
      <dgm:prSet presAssocID="{C047B53B-3AEC-49B4-9D03-D2B2EA908BB0}" presName="parallelogram5" presStyleLbl="alignNode1" presStyleIdx="25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2A7C2A5F-D2CE-47BF-8B6A-C34BB50730BD}" type="pres">
      <dgm:prSet presAssocID="{C047B53B-3AEC-49B4-9D03-D2B2EA908BB0}" presName="parallelogram6" presStyleLbl="alignNode1" presStyleIdx="26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BC9223C3-45CC-4994-BD41-5D62B00E7A94}" type="pres">
      <dgm:prSet presAssocID="{C047B53B-3AEC-49B4-9D03-D2B2EA908BB0}" presName="parallelogram7" presStyleLbl="alignNode1" presStyleIdx="27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C9C533E6-B3C1-41F3-9A2D-9613F76A38E9}" type="pres">
      <dgm:prSet presAssocID="{378143B1-99C6-4D69-BEF8-F21F9D1C775D}" presName="sibTrans" presStyleCnt="0"/>
      <dgm:spPr/>
    </dgm:pt>
    <dgm:pt modelId="{2146F5AF-CC09-448A-9D51-7565FC98C1DB}" type="pres">
      <dgm:prSet presAssocID="{392E964A-3559-48E1-AABE-AE87AB9A7F39}" presName="parenttextcomposite" presStyleCnt="0"/>
      <dgm:spPr/>
    </dgm:pt>
    <dgm:pt modelId="{2D0F2AF8-1512-4A6C-895D-E3BC233C6DC1}" type="pres">
      <dgm:prSet presAssocID="{392E964A-3559-48E1-AABE-AE87AB9A7F39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E18E10D6-2C4A-41A1-8FE7-3C8A5D0CB165}" type="pres">
      <dgm:prSet presAssocID="{392E964A-3559-48E1-AABE-AE87AB9A7F39}" presName="parallelogramComposite" presStyleCnt="0"/>
      <dgm:spPr/>
    </dgm:pt>
    <dgm:pt modelId="{28EABD70-47CC-4118-9DBA-EC79FFD1DF2D}" type="pres">
      <dgm:prSet presAssocID="{392E964A-3559-48E1-AABE-AE87AB9A7F39}" presName="parallelogram1" presStyleLbl="alignNode1" presStyleIdx="28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0DF17B60-0DF7-4DB8-B429-A270E401A957}" type="pres">
      <dgm:prSet presAssocID="{392E964A-3559-48E1-AABE-AE87AB9A7F39}" presName="parallelogram2" presStyleLbl="alignNode1" presStyleIdx="29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A7056F56-B7D2-4A30-B64D-5ABF945B7CDC}" type="pres">
      <dgm:prSet presAssocID="{392E964A-3559-48E1-AABE-AE87AB9A7F39}" presName="parallelogram3" presStyleLbl="alignNode1" presStyleIdx="30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AB47B0AB-6F24-45DF-838E-2283624185EF}" type="pres">
      <dgm:prSet presAssocID="{392E964A-3559-48E1-AABE-AE87AB9A7F39}" presName="parallelogram4" presStyleLbl="alignNode1" presStyleIdx="31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03B53179-A914-44FC-8A47-E0FF09F61CCC}" type="pres">
      <dgm:prSet presAssocID="{392E964A-3559-48E1-AABE-AE87AB9A7F39}" presName="parallelogram5" presStyleLbl="alignNode1" presStyleIdx="32" presStyleCnt="35"/>
      <dgm:spPr>
        <a:solidFill>
          <a:srgbClr val="60CBEA"/>
        </a:solidFill>
        <a:ln>
          <a:solidFill>
            <a:srgbClr val="20C7DE"/>
          </a:solidFill>
        </a:ln>
      </dgm:spPr>
    </dgm:pt>
    <dgm:pt modelId="{6F55B7EF-F494-448C-BCE2-E81EFF72399E}" type="pres">
      <dgm:prSet presAssocID="{392E964A-3559-48E1-AABE-AE87AB9A7F39}" presName="parallelogram6" presStyleLbl="alignNode1" presStyleIdx="33" presStyleCnt="35"/>
      <dgm:spPr>
        <a:solidFill>
          <a:schemeClr val="bg1"/>
        </a:solidFill>
        <a:ln>
          <a:solidFill>
            <a:srgbClr val="60CBEA"/>
          </a:solidFill>
        </a:ln>
      </dgm:spPr>
    </dgm:pt>
    <dgm:pt modelId="{B69346C8-220B-4C6B-90BD-9597CA11F381}" type="pres">
      <dgm:prSet presAssocID="{392E964A-3559-48E1-AABE-AE87AB9A7F39}" presName="parallelogram7" presStyleLbl="alignNode1" presStyleIdx="34" presStyleCnt="35"/>
      <dgm:spPr>
        <a:solidFill>
          <a:srgbClr val="60CBEA"/>
        </a:solidFill>
        <a:ln>
          <a:solidFill>
            <a:srgbClr val="20C7DE"/>
          </a:solidFill>
        </a:ln>
      </dgm:spPr>
    </dgm:pt>
  </dgm:ptLst>
  <dgm:cxnLst>
    <dgm:cxn modelId="{AB69DA22-AA36-42CE-8B9C-DC7F7C73924B}" type="presOf" srcId="{0E5804F0-9246-4BCB-B65F-D184FB7410E8}" destId="{76EC2E9E-9705-475B-A34A-8FDE0582A389}" srcOrd="0" destOrd="0" presId="urn:microsoft.com/office/officeart/2008/layout/VerticalAccentList"/>
    <dgm:cxn modelId="{B215A540-C003-4CBF-86FB-BE70EFCB995A}" type="presOf" srcId="{2E6B69E4-CAC9-4AD0-9B0D-1B7F127CBF39}" destId="{61CC15DA-2154-4C18-97E2-1F318FBDE794}" srcOrd="0" destOrd="0" presId="urn:microsoft.com/office/officeart/2008/layout/VerticalAccentList"/>
    <dgm:cxn modelId="{E9B18B6B-1421-44B6-B05D-C338E3F9B906}" type="presOf" srcId="{3BEA0861-0EFE-48F7-A1BD-C56C9D0B71D9}" destId="{5C884439-8AF7-4FDB-9899-3E9C31EB20E0}" srcOrd="0" destOrd="0" presId="urn:microsoft.com/office/officeart/2008/layout/VerticalAccentList"/>
    <dgm:cxn modelId="{81A4B850-18C1-4AB6-BB3C-05FD514B9C8F}" srcId="{4155DBC3-EBA2-458C-9812-D660887BB156}" destId="{0E5804F0-9246-4BCB-B65F-D184FB7410E8}" srcOrd="0" destOrd="0" parTransId="{42C719AE-F971-4FD8-979A-AD4D2CBA77FE}" sibTransId="{0F9E5924-82AA-498C-BF8F-4A9F490B6ED4}"/>
    <dgm:cxn modelId="{0718C556-FF72-4245-98DF-118266763464}" srcId="{4155DBC3-EBA2-458C-9812-D660887BB156}" destId="{2E6B69E4-CAC9-4AD0-9B0D-1B7F127CBF39}" srcOrd="2" destOrd="0" parTransId="{000CD530-6A9F-4750-BE90-FB6ED2CBCB3F}" sibTransId="{3A0D04E0-A52F-4A35-9B34-146432D96749}"/>
    <dgm:cxn modelId="{5A474F89-A0B1-474D-8ACF-4B786353283D}" srcId="{4155DBC3-EBA2-458C-9812-D660887BB156}" destId="{392E964A-3559-48E1-AABE-AE87AB9A7F39}" srcOrd="4" destOrd="0" parTransId="{19B4E343-0A64-47C6-966A-1FAF4457A837}" sibTransId="{ED5307DA-D49C-4CE8-9662-072BDC1E2D3D}"/>
    <dgm:cxn modelId="{2733FC89-9E7D-4489-AD21-91486B9A2351}" srcId="{4155DBC3-EBA2-458C-9812-D660887BB156}" destId="{3BEA0861-0EFE-48F7-A1BD-C56C9D0B71D9}" srcOrd="1" destOrd="0" parTransId="{EDA86375-BE02-490B-9A25-8B04AAF712E5}" sibTransId="{B44CDE6A-3ECF-48D1-AB31-74DF78730330}"/>
    <dgm:cxn modelId="{C4234697-59F4-41A9-B472-893E33E9A758}" srcId="{4155DBC3-EBA2-458C-9812-D660887BB156}" destId="{C047B53B-3AEC-49B4-9D03-D2B2EA908BB0}" srcOrd="3" destOrd="0" parTransId="{39706A83-E11A-4590-B200-5321F524D550}" sibTransId="{378143B1-99C6-4D69-BEF8-F21F9D1C775D}"/>
    <dgm:cxn modelId="{B980C2A2-D3D4-489B-8601-6FF3709061B8}" type="presOf" srcId="{392E964A-3559-48E1-AABE-AE87AB9A7F39}" destId="{2D0F2AF8-1512-4A6C-895D-E3BC233C6DC1}" srcOrd="0" destOrd="0" presId="urn:microsoft.com/office/officeart/2008/layout/VerticalAccentList"/>
    <dgm:cxn modelId="{C6EE02CA-94CC-4519-AFA0-E732F9C0AA2A}" type="presOf" srcId="{4155DBC3-EBA2-458C-9812-D660887BB156}" destId="{FDD6CBCA-F0E4-452F-A16D-5196CB408185}" srcOrd="0" destOrd="0" presId="urn:microsoft.com/office/officeart/2008/layout/VerticalAccentList"/>
    <dgm:cxn modelId="{45C281F4-AA90-4C61-BAF4-FF82CC7AF843}" type="presOf" srcId="{C047B53B-3AEC-49B4-9D03-D2B2EA908BB0}" destId="{793EC040-468D-456E-8B08-3DACAC439CF2}" srcOrd="0" destOrd="0" presId="urn:microsoft.com/office/officeart/2008/layout/VerticalAccentList"/>
    <dgm:cxn modelId="{1706426D-8C76-4644-8C7F-9D9AE00DB510}" type="presParOf" srcId="{FDD6CBCA-F0E4-452F-A16D-5196CB408185}" destId="{65633AE1-2C1B-491D-9A1C-6C3CE6E5F8FE}" srcOrd="0" destOrd="0" presId="urn:microsoft.com/office/officeart/2008/layout/VerticalAccentList"/>
    <dgm:cxn modelId="{05DBA4B5-7E12-4613-999A-C45731A943F5}" type="presParOf" srcId="{65633AE1-2C1B-491D-9A1C-6C3CE6E5F8FE}" destId="{76EC2E9E-9705-475B-A34A-8FDE0582A389}" srcOrd="0" destOrd="0" presId="urn:microsoft.com/office/officeart/2008/layout/VerticalAccentList"/>
    <dgm:cxn modelId="{85D64557-8D80-41F6-A68A-D9D10084602F}" type="presParOf" srcId="{FDD6CBCA-F0E4-452F-A16D-5196CB408185}" destId="{0AE8AC8B-C2BE-4417-9A2B-8F2E699C3339}" srcOrd="1" destOrd="0" presId="urn:microsoft.com/office/officeart/2008/layout/VerticalAccentList"/>
    <dgm:cxn modelId="{E959D96A-0C17-4C3D-9857-014A81183564}" type="presParOf" srcId="{0AE8AC8B-C2BE-4417-9A2B-8F2E699C3339}" destId="{FF96F421-7E0B-4286-845C-2A280520DA62}" srcOrd="0" destOrd="0" presId="urn:microsoft.com/office/officeart/2008/layout/VerticalAccentList"/>
    <dgm:cxn modelId="{F5716435-ED0D-4E1C-88C8-FF42895722CF}" type="presParOf" srcId="{0AE8AC8B-C2BE-4417-9A2B-8F2E699C3339}" destId="{A9166E08-19F9-421A-8531-CF2D2750C6F4}" srcOrd="1" destOrd="0" presId="urn:microsoft.com/office/officeart/2008/layout/VerticalAccentList"/>
    <dgm:cxn modelId="{2D6A91A4-5E41-437E-B47A-84576CC8ECF3}" type="presParOf" srcId="{0AE8AC8B-C2BE-4417-9A2B-8F2E699C3339}" destId="{98D3C6D6-69D1-4510-9301-CA8E3360AA5B}" srcOrd="2" destOrd="0" presId="urn:microsoft.com/office/officeart/2008/layout/VerticalAccentList"/>
    <dgm:cxn modelId="{943F4854-8589-4CC2-AE73-5BCEECB03FC3}" type="presParOf" srcId="{0AE8AC8B-C2BE-4417-9A2B-8F2E699C3339}" destId="{23691712-4A0F-4D49-84DE-D99D928F813F}" srcOrd="3" destOrd="0" presId="urn:microsoft.com/office/officeart/2008/layout/VerticalAccentList"/>
    <dgm:cxn modelId="{CD97E515-21B5-4C2F-9E4D-EE22E13A3C2E}" type="presParOf" srcId="{0AE8AC8B-C2BE-4417-9A2B-8F2E699C3339}" destId="{FAF7CCB7-F4FA-4421-AFBD-CD89B1C936CA}" srcOrd="4" destOrd="0" presId="urn:microsoft.com/office/officeart/2008/layout/VerticalAccentList"/>
    <dgm:cxn modelId="{AFC71640-BC3E-40B7-860D-FD079B79ECBD}" type="presParOf" srcId="{0AE8AC8B-C2BE-4417-9A2B-8F2E699C3339}" destId="{88110B0B-FF46-4E42-AB47-8F021DD5091F}" srcOrd="5" destOrd="0" presId="urn:microsoft.com/office/officeart/2008/layout/VerticalAccentList"/>
    <dgm:cxn modelId="{71604561-6F13-417C-A2E9-96F78D0F01F0}" type="presParOf" srcId="{0AE8AC8B-C2BE-4417-9A2B-8F2E699C3339}" destId="{D16C1C0C-65B4-4E7A-B3FE-67B9335BCA2F}" srcOrd="6" destOrd="0" presId="urn:microsoft.com/office/officeart/2008/layout/VerticalAccentList"/>
    <dgm:cxn modelId="{672AA3F2-636D-4E1A-ADF8-0638EF606445}" type="presParOf" srcId="{FDD6CBCA-F0E4-452F-A16D-5196CB408185}" destId="{7C2AE7A9-A24C-42D5-8632-053CDFB75740}" srcOrd="2" destOrd="0" presId="urn:microsoft.com/office/officeart/2008/layout/VerticalAccentList"/>
    <dgm:cxn modelId="{ED1ECFB0-90F4-4B1B-8539-4121BD5DBAE5}" type="presParOf" srcId="{FDD6CBCA-F0E4-452F-A16D-5196CB408185}" destId="{C18DEFB3-E8C3-4B5C-B255-9841A23AB65A}" srcOrd="3" destOrd="0" presId="urn:microsoft.com/office/officeart/2008/layout/VerticalAccentList"/>
    <dgm:cxn modelId="{1094FB34-E12B-47B3-8FC6-7ED6F77155A2}" type="presParOf" srcId="{C18DEFB3-E8C3-4B5C-B255-9841A23AB65A}" destId="{5C884439-8AF7-4FDB-9899-3E9C31EB20E0}" srcOrd="0" destOrd="0" presId="urn:microsoft.com/office/officeart/2008/layout/VerticalAccentList"/>
    <dgm:cxn modelId="{24C36112-B2F4-4302-BD5F-35AFBE1CF18F}" type="presParOf" srcId="{FDD6CBCA-F0E4-452F-A16D-5196CB408185}" destId="{72252822-D1F4-45B0-B1F8-5B2D07A20605}" srcOrd="4" destOrd="0" presId="urn:microsoft.com/office/officeart/2008/layout/VerticalAccentList"/>
    <dgm:cxn modelId="{97557D1D-0A6F-4BB6-B502-7B1B045EBF43}" type="presParOf" srcId="{72252822-D1F4-45B0-B1F8-5B2D07A20605}" destId="{FA96934A-9A2E-4A72-AE7E-5835C95D74C0}" srcOrd="0" destOrd="0" presId="urn:microsoft.com/office/officeart/2008/layout/VerticalAccentList"/>
    <dgm:cxn modelId="{67D570FC-00E6-4748-A2B6-041561641CF2}" type="presParOf" srcId="{72252822-D1F4-45B0-B1F8-5B2D07A20605}" destId="{64C53BB0-65B9-42FD-AD8C-4CFE422E59E3}" srcOrd="1" destOrd="0" presId="urn:microsoft.com/office/officeart/2008/layout/VerticalAccentList"/>
    <dgm:cxn modelId="{2E3158B4-F670-4683-894D-0C86971ED11C}" type="presParOf" srcId="{72252822-D1F4-45B0-B1F8-5B2D07A20605}" destId="{0B684A73-3FAD-424E-876D-AE1A939C807F}" srcOrd="2" destOrd="0" presId="urn:microsoft.com/office/officeart/2008/layout/VerticalAccentList"/>
    <dgm:cxn modelId="{94A68B5B-43D4-4E24-85AC-CC54DBE0C2B6}" type="presParOf" srcId="{72252822-D1F4-45B0-B1F8-5B2D07A20605}" destId="{C886E04D-D160-4BCA-AB2F-77AC35ED12E2}" srcOrd="3" destOrd="0" presId="urn:microsoft.com/office/officeart/2008/layout/VerticalAccentList"/>
    <dgm:cxn modelId="{60E19A6A-AA5B-40BA-8EFB-8313D2A406F4}" type="presParOf" srcId="{72252822-D1F4-45B0-B1F8-5B2D07A20605}" destId="{74718C70-EB68-4F2C-A925-F51637E79DE7}" srcOrd="4" destOrd="0" presId="urn:microsoft.com/office/officeart/2008/layout/VerticalAccentList"/>
    <dgm:cxn modelId="{0E955C44-9D42-44F4-A406-4F74C5AEB260}" type="presParOf" srcId="{72252822-D1F4-45B0-B1F8-5B2D07A20605}" destId="{A49C0512-9E7D-404D-93AA-5E6359D8E684}" srcOrd="5" destOrd="0" presId="urn:microsoft.com/office/officeart/2008/layout/VerticalAccentList"/>
    <dgm:cxn modelId="{B70DBDCC-F166-4C70-B533-DBA53730B54F}" type="presParOf" srcId="{72252822-D1F4-45B0-B1F8-5B2D07A20605}" destId="{6F12F3C8-1227-4096-8E54-7FE8D7901337}" srcOrd="6" destOrd="0" presId="urn:microsoft.com/office/officeart/2008/layout/VerticalAccentList"/>
    <dgm:cxn modelId="{9A9CE3EA-EE9F-49A8-BAB6-FF006BAE436A}" type="presParOf" srcId="{FDD6CBCA-F0E4-452F-A16D-5196CB408185}" destId="{3086FA5A-B079-414D-BAD3-6515D3F8BD74}" srcOrd="5" destOrd="0" presId="urn:microsoft.com/office/officeart/2008/layout/VerticalAccentList"/>
    <dgm:cxn modelId="{8432FA56-73CD-4441-8AED-BF3BBDAA3C53}" type="presParOf" srcId="{FDD6CBCA-F0E4-452F-A16D-5196CB408185}" destId="{E25F3641-1ED8-42C6-9D89-60D5F126B8CE}" srcOrd="6" destOrd="0" presId="urn:microsoft.com/office/officeart/2008/layout/VerticalAccentList"/>
    <dgm:cxn modelId="{D4F2BA1E-8578-4978-BC71-43778856F3A9}" type="presParOf" srcId="{E25F3641-1ED8-42C6-9D89-60D5F126B8CE}" destId="{61CC15DA-2154-4C18-97E2-1F318FBDE794}" srcOrd="0" destOrd="0" presId="urn:microsoft.com/office/officeart/2008/layout/VerticalAccentList"/>
    <dgm:cxn modelId="{7B9FE2B2-9A85-4B04-8565-4B5B1FFF5C4E}" type="presParOf" srcId="{FDD6CBCA-F0E4-452F-A16D-5196CB408185}" destId="{75014B21-C21F-457A-9846-208ADC77D43B}" srcOrd="7" destOrd="0" presId="urn:microsoft.com/office/officeart/2008/layout/VerticalAccentList"/>
    <dgm:cxn modelId="{5657E571-F34E-4244-9E3F-394EF03E1D31}" type="presParOf" srcId="{75014B21-C21F-457A-9846-208ADC77D43B}" destId="{4CFDDE98-3F66-4628-A985-96568DF24D52}" srcOrd="0" destOrd="0" presId="urn:microsoft.com/office/officeart/2008/layout/VerticalAccentList"/>
    <dgm:cxn modelId="{8BD2C2C0-F74F-44B6-81CE-55724EDC9EE4}" type="presParOf" srcId="{75014B21-C21F-457A-9846-208ADC77D43B}" destId="{397EFFBD-C63E-4BBD-A2BC-2C1947B53CCB}" srcOrd="1" destOrd="0" presId="urn:microsoft.com/office/officeart/2008/layout/VerticalAccentList"/>
    <dgm:cxn modelId="{FB1E833C-ECBC-4180-93A7-6EB333948A6D}" type="presParOf" srcId="{75014B21-C21F-457A-9846-208ADC77D43B}" destId="{8A3CB3BD-10F0-4A55-8DBE-7A8C47C500D8}" srcOrd="2" destOrd="0" presId="urn:microsoft.com/office/officeart/2008/layout/VerticalAccentList"/>
    <dgm:cxn modelId="{5FBA4D78-67F7-4B66-B25F-F80482FCBC56}" type="presParOf" srcId="{75014B21-C21F-457A-9846-208ADC77D43B}" destId="{12BB81DE-0A3E-449E-A746-ADA0DBFC57DC}" srcOrd="3" destOrd="0" presId="urn:microsoft.com/office/officeart/2008/layout/VerticalAccentList"/>
    <dgm:cxn modelId="{02547512-CCB6-410B-B951-AE32B2B8933C}" type="presParOf" srcId="{75014B21-C21F-457A-9846-208ADC77D43B}" destId="{4326C9C1-92AA-4B7D-9F20-8263F3390128}" srcOrd="4" destOrd="0" presId="urn:microsoft.com/office/officeart/2008/layout/VerticalAccentList"/>
    <dgm:cxn modelId="{BEC07A24-EFA1-41FB-8BCA-96D1552804C4}" type="presParOf" srcId="{75014B21-C21F-457A-9846-208ADC77D43B}" destId="{55EB44CA-0374-4410-8639-CEBC76629EC2}" srcOrd="5" destOrd="0" presId="urn:microsoft.com/office/officeart/2008/layout/VerticalAccentList"/>
    <dgm:cxn modelId="{8E2B235E-7402-40AA-A595-C73BDA9310A9}" type="presParOf" srcId="{75014B21-C21F-457A-9846-208ADC77D43B}" destId="{D5665C77-EA11-4007-A130-27C6860C6E57}" srcOrd="6" destOrd="0" presId="urn:microsoft.com/office/officeart/2008/layout/VerticalAccentList"/>
    <dgm:cxn modelId="{9E8AF369-6673-4EF1-85F0-541ECD28581D}" type="presParOf" srcId="{FDD6CBCA-F0E4-452F-A16D-5196CB408185}" destId="{7F888D77-A34F-4215-A991-831586A5D7E9}" srcOrd="8" destOrd="0" presId="urn:microsoft.com/office/officeart/2008/layout/VerticalAccentList"/>
    <dgm:cxn modelId="{15CD31F2-F062-4708-A80C-9CC45B2E3AFA}" type="presParOf" srcId="{FDD6CBCA-F0E4-452F-A16D-5196CB408185}" destId="{D9A6B87F-98FB-406F-A6E2-67285132AB69}" srcOrd="9" destOrd="0" presId="urn:microsoft.com/office/officeart/2008/layout/VerticalAccentList"/>
    <dgm:cxn modelId="{15AAA9BE-3F96-4876-A140-1E55E5B84292}" type="presParOf" srcId="{D9A6B87F-98FB-406F-A6E2-67285132AB69}" destId="{793EC040-468D-456E-8B08-3DACAC439CF2}" srcOrd="0" destOrd="0" presId="urn:microsoft.com/office/officeart/2008/layout/VerticalAccentList"/>
    <dgm:cxn modelId="{C13BF2A3-DF52-4A11-9D89-199FE34B213F}" type="presParOf" srcId="{FDD6CBCA-F0E4-452F-A16D-5196CB408185}" destId="{CF2A5B49-5151-4909-BF6B-6A6D75F093F9}" srcOrd="10" destOrd="0" presId="urn:microsoft.com/office/officeart/2008/layout/VerticalAccentList"/>
    <dgm:cxn modelId="{F681688F-EBAE-4BE2-8CA2-6386A0173268}" type="presParOf" srcId="{CF2A5B49-5151-4909-BF6B-6A6D75F093F9}" destId="{A9C98C1A-B1BF-45B9-80B3-DD4BE0542DC8}" srcOrd="0" destOrd="0" presId="urn:microsoft.com/office/officeart/2008/layout/VerticalAccentList"/>
    <dgm:cxn modelId="{F3F65303-CE1C-4B41-A7B7-A7200730C782}" type="presParOf" srcId="{CF2A5B49-5151-4909-BF6B-6A6D75F093F9}" destId="{3C5CA6AE-8734-4481-AA54-4230B7C4C9C9}" srcOrd="1" destOrd="0" presId="urn:microsoft.com/office/officeart/2008/layout/VerticalAccentList"/>
    <dgm:cxn modelId="{715988DD-E2AA-4BD7-A4E4-0D67B4990365}" type="presParOf" srcId="{CF2A5B49-5151-4909-BF6B-6A6D75F093F9}" destId="{55ADAAC5-2F50-40D3-925F-60370CBAD4C8}" srcOrd="2" destOrd="0" presId="urn:microsoft.com/office/officeart/2008/layout/VerticalAccentList"/>
    <dgm:cxn modelId="{4B6DEB20-4424-4C76-A31C-C1E0ECF56499}" type="presParOf" srcId="{CF2A5B49-5151-4909-BF6B-6A6D75F093F9}" destId="{B0FA6210-0F34-404F-9F38-BF3DD68685E2}" srcOrd="3" destOrd="0" presId="urn:microsoft.com/office/officeart/2008/layout/VerticalAccentList"/>
    <dgm:cxn modelId="{656405FF-D181-4CF3-A185-D08F86DD196A}" type="presParOf" srcId="{CF2A5B49-5151-4909-BF6B-6A6D75F093F9}" destId="{63152DC6-9785-4CA7-9A95-30DE04C152BC}" srcOrd="4" destOrd="0" presId="urn:microsoft.com/office/officeart/2008/layout/VerticalAccentList"/>
    <dgm:cxn modelId="{05FA81E4-3B11-4E59-8A4E-6FD5D1B614B1}" type="presParOf" srcId="{CF2A5B49-5151-4909-BF6B-6A6D75F093F9}" destId="{2A7C2A5F-D2CE-47BF-8B6A-C34BB50730BD}" srcOrd="5" destOrd="0" presId="urn:microsoft.com/office/officeart/2008/layout/VerticalAccentList"/>
    <dgm:cxn modelId="{06713D53-692B-4EA9-83BF-7C51FFEEA063}" type="presParOf" srcId="{CF2A5B49-5151-4909-BF6B-6A6D75F093F9}" destId="{BC9223C3-45CC-4994-BD41-5D62B00E7A94}" srcOrd="6" destOrd="0" presId="urn:microsoft.com/office/officeart/2008/layout/VerticalAccentList"/>
    <dgm:cxn modelId="{6C127046-5B0F-4141-9250-08A163E99F0C}" type="presParOf" srcId="{FDD6CBCA-F0E4-452F-A16D-5196CB408185}" destId="{C9C533E6-B3C1-41F3-9A2D-9613F76A38E9}" srcOrd="11" destOrd="0" presId="urn:microsoft.com/office/officeart/2008/layout/VerticalAccentList"/>
    <dgm:cxn modelId="{0F31BCBD-F297-4BDC-9FB7-210A8F0F62D5}" type="presParOf" srcId="{FDD6CBCA-F0E4-452F-A16D-5196CB408185}" destId="{2146F5AF-CC09-448A-9D51-7565FC98C1DB}" srcOrd="12" destOrd="0" presId="urn:microsoft.com/office/officeart/2008/layout/VerticalAccentList"/>
    <dgm:cxn modelId="{96564727-3342-42B6-A8CA-AF592262B6CC}" type="presParOf" srcId="{2146F5AF-CC09-448A-9D51-7565FC98C1DB}" destId="{2D0F2AF8-1512-4A6C-895D-E3BC233C6DC1}" srcOrd="0" destOrd="0" presId="urn:microsoft.com/office/officeart/2008/layout/VerticalAccentList"/>
    <dgm:cxn modelId="{3F618AE0-A2D4-48FF-B3B9-5F2C6C843A0B}" type="presParOf" srcId="{FDD6CBCA-F0E4-452F-A16D-5196CB408185}" destId="{E18E10D6-2C4A-41A1-8FE7-3C8A5D0CB165}" srcOrd="13" destOrd="0" presId="urn:microsoft.com/office/officeart/2008/layout/VerticalAccentList"/>
    <dgm:cxn modelId="{3420E32E-CE11-44D1-9ACB-BCF58F0F8781}" type="presParOf" srcId="{E18E10D6-2C4A-41A1-8FE7-3C8A5D0CB165}" destId="{28EABD70-47CC-4118-9DBA-EC79FFD1DF2D}" srcOrd="0" destOrd="0" presId="urn:microsoft.com/office/officeart/2008/layout/VerticalAccentList"/>
    <dgm:cxn modelId="{C6FF69C4-67F8-4794-949F-7917EAACB921}" type="presParOf" srcId="{E18E10D6-2C4A-41A1-8FE7-3C8A5D0CB165}" destId="{0DF17B60-0DF7-4DB8-B429-A270E401A957}" srcOrd="1" destOrd="0" presId="urn:microsoft.com/office/officeart/2008/layout/VerticalAccentList"/>
    <dgm:cxn modelId="{85C01864-9E41-4DED-8187-617114377B56}" type="presParOf" srcId="{E18E10D6-2C4A-41A1-8FE7-3C8A5D0CB165}" destId="{A7056F56-B7D2-4A30-B64D-5ABF945B7CDC}" srcOrd="2" destOrd="0" presId="urn:microsoft.com/office/officeart/2008/layout/VerticalAccentList"/>
    <dgm:cxn modelId="{B0655936-410A-4BE5-A2A3-64851D635EBB}" type="presParOf" srcId="{E18E10D6-2C4A-41A1-8FE7-3C8A5D0CB165}" destId="{AB47B0AB-6F24-45DF-838E-2283624185EF}" srcOrd="3" destOrd="0" presId="urn:microsoft.com/office/officeart/2008/layout/VerticalAccentList"/>
    <dgm:cxn modelId="{B5CF43E1-F11F-4714-9848-DEE6D024F3AE}" type="presParOf" srcId="{E18E10D6-2C4A-41A1-8FE7-3C8A5D0CB165}" destId="{03B53179-A914-44FC-8A47-E0FF09F61CCC}" srcOrd="4" destOrd="0" presId="urn:microsoft.com/office/officeart/2008/layout/VerticalAccentList"/>
    <dgm:cxn modelId="{13E142EC-7CC7-407E-970A-D5E4B0ED7D31}" type="presParOf" srcId="{E18E10D6-2C4A-41A1-8FE7-3C8A5D0CB165}" destId="{6F55B7EF-F494-448C-BCE2-E81EFF72399E}" srcOrd="5" destOrd="0" presId="urn:microsoft.com/office/officeart/2008/layout/VerticalAccentList"/>
    <dgm:cxn modelId="{07C2C4E6-56A7-4B70-A04A-2BFF31C82D5A}" type="presParOf" srcId="{E18E10D6-2C4A-41A1-8FE7-3C8A5D0CB165}" destId="{B69346C8-220B-4C6B-90BD-9597CA11F381}" srcOrd="6" destOrd="0" presId="urn:microsoft.com/office/officeart/2008/layout/VerticalAccentList"/>
  </dgm:cxnLst>
  <dgm:bg>
    <a:solidFill>
      <a:schemeClr val="bg1"/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3E0F1-3A07-41F4-8B10-AF520E795A91}">
      <dsp:nvSpPr>
        <dsp:cNvPr id="0" name=""/>
        <dsp:cNvSpPr/>
      </dsp:nvSpPr>
      <dsp:spPr>
        <a:xfrm>
          <a:off x="0" y="1240"/>
          <a:ext cx="7608234" cy="839474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>
              <a:solidFill>
                <a:srgbClr val="20C7DE"/>
              </a:solidFill>
            </a:rPr>
            <a:t>Falta de consciência sobre a mudança</a:t>
          </a:r>
        </a:p>
      </dsp:txBody>
      <dsp:txXfrm>
        <a:off x="40980" y="42220"/>
        <a:ext cx="7526274" cy="757514"/>
      </dsp:txXfrm>
    </dsp:sp>
    <dsp:sp modelId="{CC3D2F23-3B74-4C16-8AB2-E5E49EDB39EF}">
      <dsp:nvSpPr>
        <dsp:cNvPr id="0" name=""/>
        <dsp:cNvSpPr/>
      </dsp:nvSpPr>
      <dsp:spPr>
        <a:xfrm>
          <a:off x="0" y="840715"/>
          <a:ext cx="7608234" cy="941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561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kern="1200"/>
            <a:t>Por quê?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kern="1200"/>
            <a:t>Qual impacto sobre mim?</a:t>
          </a:r>
        </a:p>
      </dsp:txBody>
      <dsp:txXfrm>
        <a:off x="0" y="840715"/>
        <a:ext cx="7608234" cy="941850"/>
      </dsp:txXfrm>
    </dsp:sp>
    <dsp:sp modelId="{BCD2C8BF-9186-448D-A0D3-0B9D9E714BE9}">
      <dsp:nvSpPr>
        <dsp:cNvPr id="0" name=""/>
        <dsp:cNvSpPr/>
      </dsp:nvSpPr>
      <dsp:spPr>
        <a:xfrm>
          <a:off x="0" y="1782566"/>
          <a:ext cx="7608234" cy="839474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>
              <a:solidFill>
                <a:srgbClr val="20C7DE"/>
              </a:solidFill>
            </a:rPr>
            <a:t>Medo do desconhecido</a:t>
          </a:r>
        </a:p>
      </dsp:txBody>
      <dsp:txXfrm>
        <a:off x="40980" y="1823546"/>
        <a:ext cx="7526274" cy="757514"/>
      </dsp:txXfrm>
    </dsp:sp>
    <dsp:sp modelId="{6A2EB560-273F-4758-87B5-C0738CD0B085}">
      <dsp:nvSpPr>
        <dsp:cNvPr id="0" name=""/>
        <dsp:cNvSpPr/>
      </dsp:nvSpPr>
      <dsp:spPr>
        <a:xfrm>
          <a:off x="0" y="2622041"/>
          <a:ext cx="7608234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561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kern="1200"/>
            <a:t>Sair da zona de conforto</a:t>
          </a:r>
        </a:p>
      </dsp:txBody>
      <dsp:txXfrm>
        <a:off x="0" y="2622041"/>
        <a:ext cx="7608234" cy="579600"/>
      </dsp:txXfrm>
    </dsp:sp>
    <dsp:sp modelId="{13EFCBF6-492E-4FDC-8D7B-A58E19EF14E7}">
      <dsp:nvSpPr>
        <dsp:cNvPr id="0" name=""/>
        <dsp:cNvSpPr/>
      </dsp:nvSpPr>
      <dsp:spPr>
        <a:xfrm>
          <a:off x="0" y="3201641"/>
          <a:ext cx="7608234" cy="839474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>
              <a:solidFill>
                <a:srgbClr val="20C7DE"/>
              </a:solidFill>
            </a:rPr>
            <a:t>Insegurança quanto ao patrocínio</a:t>
          </a:r>
        </a:p>
      </dsp:txBody>
      <dsp:txXfrm>
        <a:off x="40980" y="3242621"/>
        <a:ext cx="7526274" cy="757514"/>
      </dsp:txXfrm>
    </dsp:sp>
    <dsp:sp modelId="{461D99C3-8DFD-42CB-AA81-1354F0486D59}">
      <dsp:nvSpPr>
        <dsp:cNvPr id="0" name=""/>
        <dsp:cNvSpPr/>
      </dsp:nvSpPr>
      <dsp:spPr>
        <a:xfrm>
          <a:off x="0" y="4041116"/>
          <a:ext cx="7608234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561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kern="1200"/>
            <a:t>Falta confiança no discurso da liderança</a:t>
          </a:r>
        </a:p>
      </dsp:txBody>
      <dsp:txXfrm>
        <a:off x="0" y="4041116"/>
        <a:ext cx="7608234" cy="579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C2E9E-9705-475B-A34A-8FDE0582A389}">
      <dsp:nvSpPr>
        <dsp:cNvPr id="0" name=""/>
        <dsp:cNvSpPr/>
      </dsp:nvSpPr>
      <dsp:spPr>
        <a:xfrm>
          <a:off x="395541" y="66644"/>
          <a:ext cx="7119744" cy="647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/>
            <a:t>Medo de perder o </a:t>
          </a:r>
          <a:r>
            <a:rPr lang="pt-BR" sz="3000" kern="1200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controle</a:t>
          </a:r>
        </a:p>
      </dsp:txBody>
      <dsp:txXfrm>
        <a:off x="395541" y="66644"/>
        <a:ext cx="7119744" cy="647249"/>
      </dsp:txXfrm>
    </dsp:sp>
    <dsp:sp modelId="{FF96F421-7E0B-4286-845C-2A280520DA62}">
      <dsp:nvSpPr>
        <dsp:cNvPr id="0" name=""/>
        <dsp:cNvSpPr/>
      </dsp:nvSpPr>
      <dsp:spPr>
        <a:xfrm>
          <a:off x="395541" y="713893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66E08-19F9-421A-8531-CF2D2750C6F4}">
      <dsp:nvSpPr>
        <dsp:cNvPr id="0" name=""/>
        <dsp:cNvSpPr/>
      </dsp:nvSpPr>
      <dsp:spPr>
        <a:xfrm>
          <a:off x="1400216" y="713893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D3C6D6-69D1-4510-9301-CA8E3360AA5B}">
      <dsp:nvSpPr>
        <dsp:cNvPr id="0" name=""/>
        <dsp:cNvSpPr/>
      </dsp:nvSpPr>
      <dsp:spPr>
        <a:xfrm>
          <a:off x="2404891" y="713893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691712-4A0F-4D49-84DE-D99D928F813F}">
      <dsp:nvSpPr>
        <dsp:cNvPr id="0" name=""/>
        <dsp:cNvSpPr/>
      </dsp:nvSpPr>
      <dsp:spPr>
        <a:xfrm>
          <a:off x="3409566" y="713893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7CCB7-F4FA-4421-AFBD-CD89B1C936CA}">
      <dsp:nvSpPr>
        <dsp:cNvPr id="0" name=""/>
        <dsp:cNvSpPr/>
      </dsp:nvSpPr>
      <dsp:spPr>
        <a:xfrm>
          <a:off x="4414241" y="713893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10B0B-FF46-4E42-AB47-8F021DD5091F}">
      <dsp:nvSpPr>
        <dsp:cNvPr id="0" name=""/>
        <dsp:cNvSpPr/>
      </dsp:nvSpPr>
      <dsp:spPr>
        <a:xfrm>
          <a:off x="5418916" y="713893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C1C0C-65B4-4E7A-B3FE-67B9335BCA2F}">
      <dsp:nvSpPr>
        <dsp:cNvPr id="0" name=""/>
        <dsp:cNvSpPr/>
      </dsp:nvSpPr>
      <dsp:spPr>
        <a:xfrm>
          <a:off x="6423591" y="713893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84439-8AF7-4FDB-9899-3E9C31EB20E0}">
      <dsp:nvSpPr>
        <dsp:cNvPr id="0" name=""/>
        <dsp:cNvSpPr/>
      </dsp:nvSpPr>
      <dsp:spPr>
        <a:xfrm>
          <a:off x="395541" y="962558"/>
          <a:ext cx="7119744" cy="647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/>
            <a:t>Falta de </a:t>
          </a:r>
          <a:r>
            <a:rPr lang="pt-BR" sz="3000" kern="1200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tempo</a:t>
          </a:r>
        </a:p>
      </dsp:txBody>
      <dsp:txXfrm>
        <a:off x="395541" y="962558"/>
        <a:ext cx="7119744" cy="647249"/>
      </dsp:txXfrm>
    </dsp:sp>
    <dsp:sp modelId="{FA96934A-9A2E-4A72-AE7E-5835C95D74C0}">
      <dsp:nvSpPr>
        <dsp:cNvPr id="0" name=""/>
        <dsp:cNvSpPr/>
      </dsp:nvSpPr>
      <dsp:spPr>
        <a:xfrm>
          <a:off x="395541" y="1609807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53BB0-65B9-42FD-AD8C-4CFE422E59E3}">
      <dsp:nvSpPr>
        <dsp:cNvPr id="0" name=""/>
        <dsp:cNvSpPr/>
      </dsp:nvSpPr>
      <dsp:spPr>
        <a:xfrm>
          <a:off x="1400216" y="1609807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684A73-3FAD-424E-876D-AE1A939C807F}">
      <dsp:nvSpPr>
        <dsp:cNvPr id="0" name=""/>
        <dsp:cNvSpPr/>
      </dsp:nvSpPr>
      <dsp:spPr>
        <a:xfrm>
          <a:off x="2404891" y="1609807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86E04D-D160-4BCA-AB2F-77AC35ED12E2}">
      <dsp:nvSpPr>
        <dsp:cNvPr id="0" name=""/>
        <dsp:cNvSpPr/>
      </dsp:nvSpPr>
      <dsp:spPr>
        <a:xfrm>
          <a:off x="3409566" y="1609807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18C70-EB68-4F2C-A925-F51637E79DE7}">
      <dsp:nvSpPr>
        <dsp:cNvPr id="0" name=""/>
        <dsp:cNvSpPr/>
      </dsp:nvSpPr>
      <dsp:spPr>
        <a:xfrm>
          <a:off x="4414241" y="1609807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9C0512-9E7D-404D-93AA-5E6359D8E684}">
      <dsp:nvSpPr>
        <dsp:cNvPr id="0" name=""/>
        <dsp:cNvSpPr/>
      </dsp:nvSpPr>
      <dsp:spPr>
        <a:xfrm>
          <a:off x="5418916" y="1609807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2F3C8-1227-4096-8E54-7FE8D7901337}">
      <dsp:nvSpPr>
        <dsp:cNvPr id="0" name=""/>
        <dsp:cNvSpPr/>
      </dsp:nvSpPr>
      <dsp:spPr>
        <a:xfrm>
          <a:off x="6423591" y="1609807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C15DA-2154-4C18-97E2-1F318FBDE794}">
      <dsp:nvSpPr>
        <dsp:cNvPr id="0" name=""/>
        <dsp:cNvSpPr/>
      </dsp:nvSpPr>
      <dsp:spPr>
        <a:xfrm>
          <a:off x="395541" y="1858472"/>
          <a:ext cx="7119744" cy="647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Confortável</a:t>
          </a:r>
          <a:r>
            <a:rPr lang="pt-BR" sz="3000" kern="1200"/>
            <a:t> com a situação atual</a:t>
          </a:r>
        </a:p>
      </dsp:txBody>
      <dsp:txXfrm>
        <a:off x="395541" y="1858472"/>
        <a:ext cx="7119744" cy="647249"/>
      </dsp:txXfrm>
    </dsp:sp>
    <dsp:sp modelId="{4CFDDE98-3F66-4628-A985-96568DF24D52}">
      <dsp:nvSpPr>
        <dsp:cNvPr id="0" name=""/>
        <dsp:cNvSpPr/>
      </dsp:nvSpPr>
      <dsp:spPr>
        <a:xfrm>
          <a:off x="395541" y="2505721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EFFBD-C63E-4BBD-A2BC-2C1947B53CCB}">
      <dsp:nvSpPr>
        <dsp:cNvPr id="0" name=""/>
        <dsp:cNvSpPr/>
      </dsp:nvSpPr>
      <dsp:spPr>
        <a:xfrm>
          <a:off x="1400216" y="2505721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CB3BD-10F0-4A55-8DBE-7A8C47C500D8}">
      <dsp:nvSpPr>
        <dsp:cNvPr id="0" name=""/>
        <dsp:cNvSpPr/>
      </dsp:nvSpPr>
      <dsp:spPr>
        <a:xfrm>
          <a:off x="2404891" y="2505721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B81DE-0A3E-449E-A746-ADA0DBFC57DC}">
      <dsp:nvSpPr>
        <dsp:cNvPr id="0" name=""/>
        <dsp:cNvSpPr/>
      </dsp:nvSpPr>
      <dsp:spPr>
        <a:xfrm>
          <a:off x="3409566" y="2505721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6C9C1-92AA-4B7D-9F20-8263F3390128}">
      <dsp:nvSpPr>
        <dsp:cNvPr id="0" name=""/>
        <dsp:cNvSpPr/>
      </dsp:nvSpPr>
      <dsp:spPr>
        <a:xfrm>
          <a:off x="4414241" y="2505721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EB44CA-0374-4410-8639-CEBC76629EC2}">
      <dsp:nvSpPr>
        <dsp:cNvPr id="0" name=""/>
        <dsp:cNvSpPr/>
      </dsp:nvSpPr>
      <dsp:spPr>
        <a:xfrm>
          <a:off x="5418916" y="2505721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65C77-EA11-4007-A130-27C6860C6E57}">
      <dsp:nvSpPr>
        <dsp:cNvPr id="0" name=""/>
        <dsp:cNvSpPr/>
      </dsp:nvSpPr>
      <dsp:spPr>
        <a:xfrm>
          <a:off x="6423591" y="2505721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3EC040-468D-456E-8B08-3DACAC439CF2}">
      <dsp:nvSpPr>
        <dsp:cNvPr id="0" name=""/>
        <dsp:cNvSpPr/>
      </dsp:nvSpPr>
      <dsp:spPr>
        <a:xfrm>
          <a:off x="395541" y="2754386"/>
          <a:ext cx="7119744" cy="647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Sem respostas </a:t>
          </a:r>
          <a:r>
            <a:rPr lang="pt-BR" sz="3000" kern="1200"/>
            <a:t>em relação à mudança</a:t>
          </a:r>
        </a:p>
      </dsp:txBody>
      <dsp:txXfrm>
        <a:off x="395541" y="2754386"/>
        <a:ext cx="7119744" cy="647249"/>
      </dsp:txXfrm>
    </dsp:sp>
    <dsp:sp modelId="{A9C98C1A-B1BF-45B9-80B3-DD4BE0542DC8}">
      <dsp:nvSpPr>
        <dsp:cNvPr id="0" name=""/>
        <dsp:cNvSpPr/>
      </dsp:nvSpPr>
      <dsp:spPr>
        <a:xfrm>
          <a:off x="395541" y="3401636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CA6AE-8734-4481-AA54-4230B7C4C9C9}">
      <dsp:nvSpPr>
        <dsp:cNvPr id="0" name=""/>
        <dsp:cNvSpPr/>
      </dsp:nvSpPr>
      <dsp:spPr>
        <a:xfrm>
          <a:off x="1400216" y="3401636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ADAAC5-2F50-40D3-925F-60370CBAD4C8}">
      <dsp:nvSpPr>
        <dsp:cNvPr id="0" name=""/>
        <dsp:cNvSpPr/>
      </dsp:nvSpPr>
      <dsp:spPr>
        <a:xfrm>
          <a:off x="2404891" y="3401636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A6210-0F34-404F-9F38-BF3DD68685E2}">
      <dsp:nvSpPr>
        <dsp:cNvPr id="0" name=""/>
        <dsp:cNvSpPr/>
      </dsp:nvSpPr>
      <dsp:spPr>
        <a:xfrm>
          <a:off x="3409566" y="3401636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152DC6-9785-4CA7-9A95-30DE04C152BC}">
      <dsp:nvSpPr>
        <dsp:cNvPr id="0" name=""/>
        <dsp:cNvSpPr/>
      </dsp:nvSpPr>
      <dsp:spPr>
        <a:xfrm>
          <a:off x="4414241" y="3401636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7C2A5F-D2CE-47BF-8B6A-C34BB50730BD}">
      <dsp:nvSpPr>
        <dsp:cNvPr id="0" name=""/>
        <dsp:cNvSpPr/>
      </dsp:nvSpPr>
      <dsp:spPr>
        <a:xfrm>
          <a:off x="5418916" y="3401636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9223C3-45CC-4994-BD41-5D62B00E7A94}">
      <dsp:nvSpPr>
        <dsp:cNvPr id="0" name=""/>
        <dsp:cNvSpPr/>
      </dsp:nvSpPr>
      <dsp:spPr>
        <a:xfrm>
          <a:off x="6423591" y="3401636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F2AF8-1512-4A6C-895D-E3BC233C6DC1}">
      <dsp:nvSpPr>
        <dsp:cNvPr id="0" name=""/>
        <dsp:cNvSpPr/>
      </dsp:nvSpPr>
      <dsp:spPr>
        <a:xfrm>
          <a:off x="395541" y="3650300"/>
          <a:ext cx="7119744" cy="647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>
              <a:solidFill>
                <a:srgbClr val="20C7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Sem envolvimento </a:t>
          </a:r>
          <a:r>
            <a:rPr lang="pt-BR" sz="3000" kern="1200"/>
            <a:t>no desenho da proposta</a:t>
          </a:r>
        </a:p>
      </dsp:txBody>
      <dsp:txXfrm>
        <a:off x="395541" y="3650300"/>
        <a:ext cx="7119744" cy="647249"/>
      </dsp:txXfrm>
    </dsp:sp>
    <dsp:sp modelId="{28EABD70-47CC-4118-9DBA-EC79FFD1DF2D}">
      <dsp:nvSpPr>
        <dsp:cNvPr id="0" name=""/>
        <dsp:cNvSpPr/>
      </dsp:nvSpPr>
      <dsp:spPr>
        <a:xfrm>
          <a:off x="395541" y="4297550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17B60-0DF7-4DB8-B429-A270E401A957}">
      <dsp:nvSpPr>
        <dsp:cNvPr id="0" name=""/>
        <dsp:cNvSpPr/>
      </dsp:nvSpPr>
      <dsp:spPr>
        <a:xfrm>
          <a:off x="1400216" y="4297550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056F56-B7D2-4A30-B64D-5ABF945B7CDC}">
      <dsp:nvSpPr>
        <dsp:cNvPr id="0" name=""/>
        <dsp:cNvSpPr/>
      </dsp:nvSpPr>
      <dsp:spPr>
        <a:xfrm>
          <a:off x="2404891" y="4297550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7B0AB-6F24-45DF-838E-2283624185EF}">
      <dsp:nvSpPr>
        <dsp:cNvPr id="0" name=""/>
        <dsp:cNvSpPr/>
      </dsp:nvSpPr>
      <dsp:spPr>
        <a:xfrm>
          <a:off x="3409566" y="4297550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B53179-A914-44FC-8A47-E0FF09F61CCC}">
      <dsp:nvSpPr>
        <dsp:cNvPr id="0" name=""/>
        <dsp:cNvSpPr/>
      </dsp:nvSpPr>
      <dsp:spPr>
        <a:xfrm>
          <a:off x="4414241" y="4297550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5B7EF-F494-448C-BCE2-E81EFF72399E}">
      <dsp:nvSpPr>
        <dsp:cNvPr id="0" name=""/>
        <dsp:cNvSpPr/>
      </dsp:nvSpPr>
      <dsp:spPr>
        <a:xfrm>
          <a:off x="5418916" y="4297550"/>
          <a:ext cx="949299" cy="158216"/>
        </a:xfrm>
        <a:prstGeom prst="parallelogram">
          <a:avLst>
            <a:gd name="adj" fmla="val 140840"/>
          </a:avLst>
        </a:prstGeom>
        <a:solidFill>
          <a:schemeClr val="bg1"/>
        </a:solidFill>
        <a:ln w="12700" cap="flat" cmpd="sng" algn="ctr">
          <a:solidFill>
            <a:srgbClr val="60CBE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346C8-220B-4C6B-90BD-9597CA11F381}">
      <dsp:nvSpPr>
        <dsp:cNvPr id="0" name=""/>
        <dsp:cNvSpPr/>
      </dsp:nvSpPr>
      <dsp:spPr>
        <a:xfrm>
          <a:off x="6423591" y="4297550"/>
          <a:ext cx="949299" cy="158216"/>
        </a:xfrm>
        <a:prstGeom prst="parallelogram">
          <a:avLst>
            <a:gd name="adj" fmla="val 140840"/>
          </a:avLst>
        </a:prstGeom>
        <a:solidFill>
          <a:srgbClr val="60CBEA"/>
        </a:solidFill>
        <a:ln w="12700" cap="flat" cmpd="sng" algn="ctr">
          <a:solidFill>
            <a:srgbClr val="20C7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16F75BA-8BD5-4FFD-BE56-33BEEC73E4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FE6256D-BD1A-44D6-8A79-D65F0DDC6AA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2A2449D-46A9-464D-B124-2AE329E63EF7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9958F4FB-0757-48FD-BB9C-22E205F30E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1C2999EF-B17B-4F31-9D25-C5F446805C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595AAF-403C-467A-9C65-4C550B8876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3FDF21-65FE-437C-B77F-9D3E2214E5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CCFD0EB-308A-455C-8BC6-AD399915EB0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4F50A6-5566-4AC1-9126-8322BB66CB09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731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err="1"/>
              <a:t>Shihan</a:t>
            </a:r>
            <a:r>
              <a:rPr lang="pt-BR"/>
              <a:t> - Vidas exemplares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F50A6-5566-4AC1-9126-8322BB66CB0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378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Falar do Avaí com a ISO</a:t>
            </a:r>
          </a:p>
          <a:p>
            <a:r>
              <a:rPr lang="pt-BR" dirty="0"/>
              <a:t>Mas porque não tentar?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095FB-54CE-461F-96A5-3B06F71633D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6999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33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40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65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95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68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816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249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37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46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04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088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CAF4A-36FF-44D2-B25C-1217AC327F0D}" type="datetimeFigureOut">
              <a:rPr lang="pt-BR" smtClean="0"/>
              <a:t>03/12/2018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09F04-DB53-413D-A06D-0F1614DD46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539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5.pn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png"/><Relationship Id="rId18" Type="http://schemas.openxmlformats.org/officeDocument/2006/relationships/image" Target="../media/image46.svg"/><Relationship Id="rId26" Type="http://schemas.openxmlformats.org/officeDocument/2006/relationships/image" Target="../media/image54.sv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4.svg"/><Relationship Id="rId20" Type="http://schemas.openxmlformats.org/officeDocument/2006/relationships/image" Target="../media/image4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24" Type="http://schemas.openxmlformats.org/officeDocument/2006/relationships/image" Target="../media/image52.sv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image" Target="../media/image38.svg"/><Relationship Id="rId19" Type="http://schemas.openxmlformats.org/officeDocument/2006/relationships/image" Target="../media/image47.png"/><Relationship Id="rId4" Type="http://schemas.openxmlformats.org/officeDocument/2006/relationships/image" Target="../media/image32.svg"/><Relationship Id="rId9" Type="http://schemas.openxmlformats.org/officeDocument/2006/relationships/image" Target="../media/image37.png"/><Relationship Id="rId14" Type="http://schemas.openxmlformats.org/officeDocument/2006/relationships/image" Target="../media/image42.svg"/><Relationship Id="rId22" Type="http://schemas.openxmlformats.org/officeDocument/2006/relationships/image" Target="../media/image50.svg"/><Relationship Id="rId27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5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Line 2">
            <a:extLst>
              <a:ext uri="{FF2B5EF4-FFF2-40B4-BE49-F238E27FC236}">
                <a16:creationId xmlns:a16="http://schemas.microsoft.com/office/drawing/2014/main" id="{1D473C0C-FB9F-4E6F-9904-356BF2107879}"/>
              </a:ext>
            </a:extLst>
          </p:cNvPr>
          <p:cNvSpPr/>
          <p:nvPr/>
        </p:nvSpPr>
        <p:spPr>
          <a:xfrm flipV="1">
            <a:off x="5226660" y="1824750"/>
            <a:ext cx="1736640" cy="12240"/>
          </a:xfrm>
          <a:prstGeom prst="line">
            <a:avLst/>
          </a:prstGeom>
          <a:ln w="38160">
            <a:solidFill>
              <a:srgbClr val="4490B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5C07D032-FEC2-4047-AC66-A6B8A442F18E}"/>
              </a:ext>
            </a:extLst>
          </p:cNvPr>
          <p:cNvPicPr/>
          <p:nvPr/>
        </p:nvPicPr>
        <p:blipFill>
          <a:blip r:embed="rId3"/>
          <a:srcRect t="36220" b="36160"/>
          <a:stretch/>
        </p:blipFill>
        <p:spPr>
          <a:xfrm>
            <a:off x="4826160" y="381960"/>
            <a:ext cx="2537640" cy="699480"/>
          </a:xfrm>
          <a:prstGeom prst="rect">
            <a:avLst/>
          </a:prstGeom>
          <a:ln>
            <a:noFill/>
          </a:ln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57EA10E8-A6E8-45A3-ACBC-5C9B10D004DD}"/>
              </a:ext>
            </a:extLst>
          </p:cNvPr>
          <p:cNvSpPr txBox="1">
            <a:spLocks/>
          </p:cNvSpPr>
          <p:nvPr/>
        </p:nvSpPr>
        <p:spPr bwMode="auto">
          <a:xfrm>
            <a:off x="2017803" y="2833687"/>
            <a:ext cx="8154354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ctr">
              <a:defRPr/>
            </a:pPr>
            <a:r>
              <a:rPr lang="pt-BR" altLang="pt-BR" sz="3200" b="1" kern="0" dirty="0">
                <a:solidFill>
                  <a:srgbClr val="000000"/>
                </a:solidFill>
                <a:latin typeface="Arial"/>
                <a:cs typeface="Arial"/>
              </a:rPr>
              <a:t>Evolua a sua empresa de IT e Non-IT com o Modelo de Maturidade por Faixas</a:t>
            </a:r>
            <a:endParaRPr kumimoji="0" lang="pt-BR" altLang="pt-BR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6372C4F-81B6-4C1D-A0F7-27558B1A9E68}"/>
              </a:ext>
            </a:extLst>
          </p:cNvPr>
          <p:cNvSpPr txBox="1">
            <a:spLocks/>
          </p:cNvSpPr>
          <p:nvPr/>
        </p:nvSpPr>
        <p:spPr bwMode="auto">
          <a:xfrm>
            <a:off x="2170906" y="4105270"/>
            <a:ext cx="78486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Erasto Meneses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15DBD538-26E3-484B-95CB-716B7C7B8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494" y="4429120"/>
            <a:ext cx="7848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Chief</a:t>
            </a:r>
            <a:r>
              <a:rPr kumimoji="0" lang="pt-BR" alt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Agile Coach – Softplan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02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5364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UM POUCO DE MIM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m 5">
            <a:extLst>
              <a:ext uri="{FF2B5EF4-FFF2-40B4-BE49-F238E27FC236}">
                <a16:creationId xmlns:a16="http://schemas.microsoft.com/office/drawing/2014/main" id="{AD0650B8-7AE7-4884-AF4E-38EF9FADC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8" y="685801"/>
            <a:ext cx="11239503" cy="672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2DDF3DBB-D38A-47D4-984F-DC9181C0CAA4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2ACC55EA-5C72-476B-813E-C03AC16D58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3">
              <a:extLst>
                <a:ext uri="{FF2B5EF4-FFF2-40B4-BE49-F238E27FC236}">
                  <a16:creationId xmlns:a16="http://schemas.microsoft.com/office/drawing/2014/main" id="{EA66E0C1-719C-49FB-A1F2-6E512375CE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731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/>
          <p:cNvCxnSpPr/>
          <p:nvPr/>
        </p:nvCxnSpPr>
        <p:spPr>
          <a:xfrm flipV="1">
            <a:off x="788069" y="3056022"/>
            <a:ext cx="1736558" cy="12033"/>
          </a:xfrm>
          <a:prstGeom prst="line">
            <a:avLst/>
          </a:prstGeom>
          <a:ln w="38100">
            <a:solidFill>
              <a:srgbClr val="474D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225" y="0"/>
            <a:ext cx="4470775" cy="6858000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788069" y="3278875"/>
            <a:ext cx="4801589" cy="922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5000">
                <a:solidFill>
                  <a:srgbClr val="474D5B"/>
                </a:solidFill>
                <a:latin typeface="Myriad Pro" panose="020B0503030403020204" pitchFamily="34" charset="0"/>
              </a:rPr>
              <a:t>A </a:t>
            </a:r>
            <a:r>
              <a:rPr lang="pt-BR" sz="5000">
                <a:solidFill>
                  <a:srgbClr val="4490B4"/>
                </a:solidFill>
                <a:latin typeface="Myriad Pro" panose="020B0503030403020204" pitchFamily="34" charset="0"/>
              </a:rPr>
              <a:t>SOFTPLAN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E617187F-9315-485C-8B87-9A10C57ADE35}"/>
              </a:ext>
            </a:extLst>
          </p:cNvPr>
          <p:cNvGrpSpPr/>
          <p:nvPr/>
        </p:nvGrpSpPr>
        <p:grpSpPr>
          <a:xfrm>
            <a:off x="-197956" y="6517289"/>
            <a:ext cx="4268603" cy="340711"/>
            <a:chOff x="1827397" y="4270165"/>
            <a:chExt cx="7926798" cy="632700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4AE3C9C3-ECEC-451E-AC91-BFC102988A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3">
              <a:extLst>
                <a:ext uri="{FF2B5EF4-FFF2-40B4-BE49-F238E27FC236}">
                  <a16:creationId xmlns:a16="http://schemas.microsoft.com/office/drawing/2014/main" id="{81F063DE-210C-4681-BF3C-FFF74F3ECC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615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626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249" y="5159840"/>
            <a:ext cx="4002210" cy="266814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2357854"/>
            <a:ext cx="4381500" cy="2921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714" y="1687051"/>
            <a:ext cx="8347260" cy="556484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0"/>
            <a:ext cx="12192000" cy="2391562"/>
          </a:xfrm>
          <a:prstGeom prst="rect">
            <a:avLst/>
          </a:prstGeom>
          <a:solidFill>
            <a:srgbClr val="0104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3838820" y="2384481"/>
            <a:ext cx="45719" cy="72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14" name="Retângulo 13"/>
          <p:cNvSpPr/>
          <p:nvPr/>
        </p:nvSpPr>
        <p:spPr>
          <a:xfrm rot="5400000">
            <a:off x="1700523" y="3096576"/>
            <a:ext cx="45719" cy="43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173734" y="527048"/>
            <a:ext cx="19998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70CBEA"/>
                </a:solidFill>
              </a:rPr>
              <a:t>+de </a:t>
            </a:r>
            <a:r>
              <a:rPr lang="pt-BR" sz="5000" b="1" dirty="0">
                <a:solidFill>
                  <a:srgbClr val="70CBEA"/>
                </a:solidFill>
              </a:rPr>
              <a:t>1600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5242733" y="1339610"/>
            <a:ext cx="1711917" cy="323165"/>
          </a:xfrm>
          <a:prstGeom prst="rect">
            <a:avLst/>
          </a:prstGeom>
          <a:solidFill>
            <a:srgbClr val="70CBEA"/>
          </a:solidFill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chemeClr val="bg1"/>
                </a:solidFill>
              </a:rPr>
              <a:t>softplayers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576382" y="527048"/>
            <a:ext cx="17072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>
                <a:solidFill>
                  <a:srgbClr val="70CBEA"/>
                </a:solidFill>
              </a:rPr>
              <a:t>27</a:t>
            </a:r>
            <a:r>
              <a:rPr lang="pt-BR" sz="3000" b="1" dirty="0">
                <a:solidFill>
                  <a:srgbClr val="70CBEA"/>
                </a:solidFill>
              </a:rPr>
              <a:t>anos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1649819" y="1339610"/>
            <a:ext cx="2315227" cy="323165"/>
          </a:xfrm>
          <a:prstGeom prst="rect">
            <a:avLst/>
          </a:prstGeom>
          <a:solidFill>
            <a:srgbClr val="70CBEA"/>
          </a:solidFill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chemeClr val="bg1"/>
                </a:solidFill>
              </a:rPr>
              <a:t>de experiência no mercado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8657374" y="527048"/>
            <a:ext cx="19582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70CBEA"/>
                </a:solidFill>
              </a:rPr>
              <a:t>+de </a:t>
            </a:r>
            <a:r>
              <a:rPr lang="pt-BR" sz="5000" b="1" dirty="0">
                <a:solidFill>
                  <a:srgbClr val="70CBEA"/>
                </a:solidFill>
              </a:rPr>
              <a:t>3000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8777971" y="1339610"/>
            <a:ext cx="1711918" cy="323165"/>
          </a:xfrm>
          <a:prstGeom prst="rect">
            <a:avLst/>
          </a:prstGeom>
          <a:solidFill>
            <a:srgbClr val="70CBEA"/>
          </a:solidFill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chemeClr val="bg1"/>
                </a:solidFill>
              </a:rPr>
              <a:t>clientes</a:t>
            </a:r>
          </a:p>
        </p:txBody>
      </p:sp>
      <p:sp>
        <p:nvSpPr>
          <p:cNvPr id="4" name="Retângulo 3"/>
          <p:cNvSpPr/>
          <p:nvPr/>
        </p:nvSpPr>
        <p:spPr>
          <a:xfrm>
            <a:off x="-25400" y="2263140"/>
            <a:ext cx="12217400" cy="139852"/>
          </a:xfrm>
          <a:prstGeom prst="rect">
            <a:avLst/>
          </a:prstGeom>
          <a:solidFill>
            <a:srgbClr val="0104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 23"/>
          <p:cNvSpPr/>
          <p:nvPr/>
        </p:nvSpPr>
        <p:spPr>
          <a:xfrm rot="5400000">
            <a:off x="5408011" y="-4795086"/>
            <a:ext cx="45719" cy="144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07211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32011" y="282387"/>
            <a:ext cx="1559859" cy="43165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8848165" y="5109882"/>
            <a:ext cx="4437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969993" y="770232"/>
            <a:ext cx="4437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115913" y="1607604"/>
            <a:ext cx="983582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Myriad Pro" panose="020B0503030403020204"/>
              </a:rPr>
              <a:t>Como entregar ainda mais </a:t>
            </a:r>
            <a:r>
              <a:rPr lang="pt-BR" sz="6000" b="1" dirty="0">
                <a:solidFill>
                  <a:srgbClr val="4490B4"/>
                </a:solidFill>
                <a:latin typeface="Myriad Pro" panose="020B0503030403020204"/>
              </a:rPr>
              <a:t>qualidade</a:t>
            </a:r>
            <a:r>
              <a:rPr lang="pt-BR" sz="6000" dirty="0">
                <a:latin typeface="Myriad Pro" panose="020B0503030403020204"/>
              </a:rPr>
              <a:t> e </a:t>
            </a:r>
            <a:r>
              <a:rPr lang="pt-BR" sz="6000" b="1" dirty="0">
                <a:solidFill>
                  <a:srgbClr val="4490B4"/>
                </a:solidFill>
                <a:latin typeface="Myriad Pro" panose="020B0503030403020204"/>
              </a:rPr>
              <a:t>valor</a:t>
            </a:r>
            <a:r>
              <a:rPr lang="pt-BR" sz="6000" dirty="0">
                <a:latin typeface="Myriad Pro" panose="020B0503030403020204"/>
              </a:rPr>
              <a:t> ao cliente, com crescimento exponencial do </a:t>
            </a:r>
            <a:r>
              <a:rPr lang="pt-BR" sz="6000" b="1" dirty="0">
                <a:solidFill>
                  <a:srgbClr val="4490B4"/>
                </a:solidFill>
                <a:latin typeface="Myriad Pro" panose="020B0503030403020204"/>
              </a:rPr>
              <a:t>mercado</a:t>
            </a:r>
            <a:r>
              <a:rPr lang="pt-BR" sz="6000" dirty="0">
                <a:latin typeface="Myriad Pro" panose="020B0503030403020204"/>
              </a:rPr>
              <a:t> e da </a:t>
            </a:r>
            <a:r>
              <a:rPr lang="pt-BR" sz="6000" b="1" dirty="0">
                <a:solidFill>
                  <a:srgbClr val="4490B4"/>
                </a:solidFill>
                <a:latin typeface="Myriad Pro" panose="020B0503030403020204"/>
              </a:rPr>
              <a:t>Softplan</a:t>
            </a:r>
            <a:r>
              <a:rPr lang="pt-BR" sz="6000" dirty="0">
                <a:latin typeface="Myriad Pro" panose="020B0503030403020204"/>
              </a:rPr>
              <a:t>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6A76E5FA-9172-4068-9EB9-C4CC2927393C}"/>
              </a:ext>
            </a:extLst>
          </p:cNvPr>
          <p:cNvCxnSpPr/>
          <p:nvPr/>
        </p:nvCxnSpPr>
        <p:spPr>
          <a:xfrm flipV="1">
            <a:off x="1058778" y="541415"/>
            <a:ext cx="1736558" cy="12033"/>
          </a:xfrm>
          <a:prstGeom prst="line">
            <a:avLst/>
          </a:prstGeom>
          <a:ln w="38100">
            <a:solidFill>
              <a:srgbClr val="449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9CC9D8D4-4DB7-4FC2-BDFA-8FA3B7C8CF1C}"/>
              </a:ext>
            </a:extLst>
          </p:cNvPr>
          <p:cNvSpPr txBox="1">
            <a:spLocks/>
          </p:cNvSpPr>
          <p:nvPr/>
        </p:nvSpPr>
        <p:spPr>
          <a:xfrm>
            <a:off x="990600" y="710275"/>
            <a:ext cx="10515600" cy="922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5000" dirty="0">
                <a:solidFill>
                  <a:srgbClr val="474D5B"/>
                </a:solidFill>
                <a:latin typeface="Myriad Pro" panose="020B0503030403020204" pitchFamily="34" charset="0"/>
              </a:rPr>
              <a:t>2017</a:t>
            </a:r>
            <a:endParaRPr lang="pt-BR" sz="5000" dirty="0">
              <a:solidFill>
                <a:srgbClr val="4490B4"/>
              </a:solidFill>
              <a:latin typeface="Myriad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pt-BR" sz="5000" dirty="0">
              <a:solidFill>
                <a:srgbClr val="4490B4"/>
              </a:solidFill>
              <a:latin typeface="Myriad Pro" panose="020B0503030403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BFED7F35-F66A-4CDC-84D6-61B6E8B2B73B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EA0F9CA-1E67-40FB-A11E-7D1CE18E19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3">
              <a:extLst>
                <a:ext uri="{FF2B5EF4-FFF2-40B4-BE49-F238E27FC236}">
                  <a16:creationId xmlns:a16="http://schemas.microsoft.com/office/drawing/2014/main" id="{08D67037-5FF1-4B16-A2F5-3E9C4FD14E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226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602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LEAN VS. AGILE?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35">
            <a:extLst>
              <a:ext uri="{FF2B5EF4-FFF2-40B4-BE49-F238E27FC236}">
                <a16:creationId xmlns:a16="http://schemas.microsoft.com/office/drawing/2014/main" id="{3F467A3F-3798-43E0-8904-846A48B76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E0CAB1CD-BF7B-40F2-9085-3623A86094EC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7BC9BBAC-1E9A-4AEA-A58A-AB29840408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3">
              <a:extLst>
                <a:ext uri="{FF2B5EF4-FFF2-40B4-BE49-F238E27FC236}">
                  <a16:creationId xmlns:a16="http://schemas.microsoft.com/office/drawing/2014/main" id="{EDA27E19-6A75-4ADD-AE41-218FD8B755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864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6281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JUNTOS É MELHOR!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736EFFE-5871-4EAA-9DA8-EEF353D3DECB}"/>
              </a:ext>
            </a:extLst>
          </p:cNvPr>
          <p:cNvGrpSpPr/>
          <p:nvPr/>
        </p:nvGrpSpPr>
        <p:grpSpPr>
          <a:xfrm>
            <a:off x="0" y="0"/>
            <a:ext cx="12157196" cy="6858000"/>
            <a:chOff x="0" y="268288"/>
            <a:chExt cx="9128125" cy="4827587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2E745B16-97D1-499A-B5F8-8344EA38BED3}"/>
                </a:ext>
              </a:extLst>
            </p:cNvPr>
            <p:cNvSpPr/>
            <p:nvPr/>
          </p:nvSpPr>
          <p:spPr>
            <a:xfrm>
              <a:off x="6527800" y="268288"/>
              <a:ext cx="2508250" cy="698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pic>
          <p:nvPicPr>
            <p:cNvPr id="12" name="Imagem 6">
              <a:extLst>
                <a:ext uri="{FF2B5EF4-FFF2-40B4-BE49-F238E27FC236}">
                  <a16:creationId xmlns:a16="http://schemas.microsoft.com/office/drawing/2014/main" id="{AB5DE719-3E0C-4452-BC77-DE0E28309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292"/>
            <a:stretch>
              <a:fillRect/>
            </a:stretch>
          </p:blipFill>
          <p:spPr bwMode="auto">
            <a:xfrm>
              <a:off x="0" y="915988"/>
              <a:ext cx="9128125" cy="414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m 8">
              <a:extLst>
                <a:ext uri="{FF2B5EF4-FFF2-40B4-BE49-F238E27FC236}">
                  <a16:creationId xmlns:a16="http://schemas.microsoft.com/office/drawing/2014/main" id="{07795615-9B60-4CF8-BB58-66A707B36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5113" y="3597275"/>
              <a:ext cx="703262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m 10">
              <a:extLst>
                <a:ext uri="{FF2B5EF4-FFF2-40B4-BE49-F238E27FC236}">
                  <a16:creationId xmlns:a16="http://schemas.microsoft.com/office/drawing/2014/main" id="{33597AE4-CD7D-436D-8800-0CF30C414D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925" y="788988"/>
              <a:ext cx="622300" cy="928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m 12">
              <a:extLst>
                <a:ext uri="{FF2B5EF4-FFF2-40B4-BE49-F238E27FC236}">
                  <a16:creationId xmlns:a16="http://schemas.microsoft.com/office/drawing/2014/main" id="{2F53C273-C9A1-477D-80C5-C29CE0E45A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64"/>
            <a:stretch>
              <a:fillRect/>
            </a:stretch>
          </p:blipFill>
          <p:spPr bwMode="auto">
            <a:xfrm>
              <a:off x="6927850" y="584200"/>
              <a:ext cx="654050" cy="93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m 14">
              <a:extLst>
                <a:ext uri="{FF2B5EF4-FFF2-40B4-BE49-F238E27FC236}">
                  <a16:creationId xmlns:a16="http://schemas.microsoft.com/office/drawing/2014/main" id="{AA3DEBEA-C1C4-4A8F-9E04-969CACD4A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825" y="2517775"/>
              <a:ext cx="582613" cy="868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B84674B4-BEA6-45F0-8968-2C75195996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125" y="1946275"/>
              <a:ext cx="657225" cy="869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Imagem 18">
              <a:extLst>
                <a:ext uri="{FF2B5EF4-FFF2-40B4-BE49-F238E27FC236}">
                  <a16:creationId xmlns:a16="http://schemas.microsoft.com/office/drawing/2014/main" id="{8BC1C80E-64E0-49CB-B136-C55B996306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1063" y="3811588"/>
              <a:ext cx="606425" cy="925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Imagem 20">
              <a:extLst>
                <a:ext uri="{FF2B5EF4-FFF2-40B4-BE49-F238E27FC236}">
                  <a16:creationId xmlns:a16="http://schemas.microsoft.com/office/drawing/2014/main" id="{E5F1A7EE-D68C-47B8-BD5A-D95240CAC8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5500" y="1296988"/>
              <a:ext cx="622300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m 22">
              <a:extLst>
                <a:ext uri="{FF2B5EF4-FFF2-40B4-BE49-F238E27FC236}">
                  <a16:creationId xmlns:a16="http://schemas.microsoft.com/office/drawing/2014/main" id="{49762DAF-36A6-49B7-90BF-AB365803B0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9338" y="4221163"/>
              <a:ext cx="620712" cy="874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Imagem 26">
              <a:extLst>
                <a:ext uri="{FF2B5EF4-FFF2-40B4-BE49-F238E27FC236}">
                  <a16:creationId xmlns:a16="http://schemas.microsoft.com/office/drawing/2014/main" id="{79F8DDCC-D8CA-47E2-A3F2-BD74B63EBE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1375" y="2500313"/>
              <a:ext cx="661988" cy="8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Imagem 28">
              <a:extLst>
                <a:ext uri="{FF2B5EF4-FFF2-40B4-BE49-F238E27FC236}">
                  <a16:creationId xmlns:a16="http://schemas.microsoft.com/office/drawing/2014/main" id="{CC709D6E-9102-4B84-8F23-397F99E62E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12"/>
            <a:stretch>
              <a:fillRect/>
            </a:stretch>
          </p:blipFill>
          <p:spPr bwMode="auto">
            <a:xfrm>
              <a:off x="3876675" y="3435350"/>
              <a:ext cx="620713" cy="928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m 24">
              <a:extLst>
                <a:ext uri="{FF2B5EF4-FFF2-40B4-BE49-F238E27FC236}">
                  <a16:creationId xmlns:a16="http://schemas.microsoft.com/office/drawing/2014/main" id="{628059C9-93D3-4C19-9120-93873917D9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750" y="787400"/>
              <a:ext cx="622300" cy="928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Imagem 5">
              <a:extLst>
                <a:ext uri="{FF2B5EF4-FFF2-40B4-BE49-F238E27FC236}">
                  <a16:creationId xmlns:a16="http://schemas.microsoft.com/office/drawing/2014/main" id="{747403FF-876F-42E0-8EB0-269CC15AE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838" y="3086100"/>
              <a:ext cx="627062" cy="928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C2F2EE0-A9E8-4E7B-B272-8DE0E8DC4EA0}"/>
              </a:ext>
            </a:extLst>
          </p:cNvPr>
          <p:cNvGrpSpPr/>
          <p:nvPr/>
        </p:nvGrpSpPr>
        <p:grpSpPr>
          <a:xfrm>
            <a:off x="-172076" y="6517289"/>
            <a:ext cx="4268603" cy="340711"/>
            <a:chOff x="1827397" y="4270165"/>
            <a:chExt cx="7926798" cy="632700"/>
          </a:xfrm>
        </p:grpSpPr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49EAF8EF-490A-491A-BC46-51289FF782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Imagem 3">
              <a:extLst>
                <a:ext uri="{FF2B5EF4-FFF2-40B4-BE49-F238E27FC236}">
                  <a16:creationId xmlns:a16="http://schemas.microsoft.com/office/drawing/2014/main" id="{694E766D-E6C4-4D75-BA5E-BF55F13795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60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6281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REFLEXÃO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A6CF3B8-3700-4E25-B0DE-E314A789DD6F}"/>
              </a:ext>
            </a:extLst>
          </p:cNvPr>
          <p:cNvSpPr/>
          <p:nvPr/>
        </p:nvSpPr>
        <p:spPr>
          <a:xfrm>
            <a:off x="476249" y="2459504"/>
            <a:ext cx="62810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i="1" dirty="0"/>
              <a:t>“Não é necessário mudar. A sobrevivência não é obrigatória.”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19272086-BB24-4DC7-81C8-B4DEA71183F8}"/>
              </a:ext>
            </a:extLst>
          </p:cNvPr>
          <p:cNvGrpSpPr/>
          <p:nvPr/>
        </p:nvGrpSpPr>
        <p:grpSpPr>
          <a:xfrm>
            <a:off x="7498681" y="1483667"/>
            <a:ext cx="3843130" cy="3890665"/>
            <a:chOff x="7233638" y="1714499"/>
            <a:chExt cx="3843130" cy="3890665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6A58F26C-2502-413A-B891-00187B35F8F2}"/>
                </a:ext>
              </a:extLst>
            </p:cNvPr>
            <p:cNvSpPr/>
            <p:nvPr/>
          </p:nvSpPr>
          <p:spPr>
            <a:xfrm>
              <a:off x="7508438" y="5143499"/>
              <a:ext cx="32935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400" dirty="0"/>
                <a:t>William Edwards Deming</a:t>
              </a:r>
            </a:p>
          </p:txBody>
        </p:sp>
        <p:pic>
          <p:nvPicPr>
            <p:cNvPr id="11" name="Picture 2" descr="Resultado de imagem para william edward deming">
              <a:extLst>
                <a:ext uri="{FF2B5EF4-FFF2-40B4-BE49-F238E27FC236}">
                  <a16:creationId xmlns:a16="http://schemas.microsoft.com/office/drawing/2014/main" id="{2617B963-05D5-47DE-A8F2-4A27D7DE9C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2" r="19789"/>
            <a:stretch/>
          </p:blipFill>
          <p:spPr bwMode="auto">
            <a:xfrm>
              <a:off x="7233638" y="1714499"/>
              <a:ext cx="3843130" cy="3429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2671261E-3B87-4317-9D7E-86DF63E948E3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D32E6469-4250-4913-B80B-F24A089B2B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m 3">
              <a:extLst>
                <a:ext uri="{FF2B5EF4-FFF2-40B4-BE49-F238E27FC236}">
                  <a16:creationId xmlns:a16="http://schemas.microsoft.com/office/drawing/2014/main" id="{4D48809E-8DB1-4EE9-A683-09AC615FB6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916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476250" y="409546"/>
            <a:ext cx="7766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pc="600">
                <a:latin typeface="+mj-lt"/>
              </a:rPr>
              <a:t>O que diferencia o sucesso do fracasso?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494929" y="2299447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>
                <a:latin typeface="+mj-lt"/>
              </a:rPr>
              <a:t>18 edições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>
                <a:latin typeface="+mj-lt"/>
              </a:rPr>
              <a:t>4500 respondentes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>
                <a:latin typeface="+mj-lt"/>
              </a:rPr>
              <a:t>19 países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>
                <a:latin typeface="+mj-lt"/>
              </a:rPr>
              <a:t>80% empresas Fortune 100+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983505" y="5248836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>
                <a:latin typeface="+mj-lt"/>
              </a:rPr>
              <a:t>Fonte: </a:t>
            </a:r>
            <a:r>
              <a:rPr lang="pt-BR" err="1">
                <a:latin typeface="+mj-lt"/>
              </a:rPr>
              <a:t>Prosci</a:t>
            </a:r>
            <a:r>
              <a:rPr lang="pt-BR">
                <a:latin typeface="+mj-lt"/>
              </a:rPr>
              <a:t> – </a:t>
            </a:r>
            <a:r>
              <a:rPr lang="pt-BR" err="1">
                <a:latin typeface="+mj-lt"/>
              </a:rPr>
              <a:t>Change</a:t>
            </a:r>
            <a:r>
              <a:rPr lang="pt-BR">
                <a:latin typeface="+mj-lt"/>
              </a:rPr>
              <a:t> Management </a:t>
            </a:r>
            <a:r>
              <a:rPr lang="pt-BR" err="1">
                <a:latin typeface="+mj-lt"/>
              </a:rPr>
              <a:t>Survey</a:t>
            </a:r>
            <a:r>
              <a:rPr lang="pt-BR">
                <a:latin typeface="+mj-lt"/>
              </a:rPr>
              <a:t> 2016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3446" y="5618168"/>
            <a:ext cx="12178554" cy="123983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516C1D84-065F-4629-BF1E-15B14EF3C9B1}"/>
              </a:ext>
            </a:extLst>
          </p:cNvPr>
          <p:cNvSpPr/>
          <p:nvPr/>
        </p:nvSpPr>
        <p:spPr>
          <a:xfrm>
            <a:off x="1283155" y="2127546"/>
            <a:ext cx="2128887" cy="3483662"/>
          </a:xfrm>
          <a:custGeom>
            <a:avLst/>
            <a:gdLst>
              <a:gd name="connsiteX0" fmla="*/ 354885 w 3483661"/>
              <a:gd name="connsiteY0" fmla="*/ 0 h 2128886"/>
              <a:gd name="connsiteX1" fmla="*/ 3128776 w 3483661"/>
              <a:gd name="connsiteY1" fmla="*/ 0 h 2128886"/>
              <a:gd name="connsiteX2" fmla="*/ 3483661 w 3483661"/>
              <a:gd name="connsiteY2" fmla="*/ 354885 h 2128886"/>
              <a:gd name="connsiteX3" fmla="*/ 3483661 w 3483661"/>
              <a:gd name="connsiteY3" fmla="*/ 2128886 h 2128886"/>
              <a:gd name="connsiteX4" fmla="*/ 3483661 w 3483661"/>
              <a:gd name="connsiteY4" fmla="*/ 2128886 h 2128886"/>
              <a:gd name="connsiteX5" fmla="*/ 0 w 3483661"/>
              <a:gd name="connsiteY5" fmla="*/ 2128886 h 2128886"/>
              <a:gd name="connsiteX6" fmla="*/ 0 w 3483661"/>
              <a:gd name="connsiteY6" fmla="*/ 2128886 h 2128886"/>
              <a:gd name="connsiteX7" fmla="*/ 0 w 3483661"/>
              <a:gd name="connsiteY7" fmla="*/ 354885 h 2128886"/>
              <a:gd name="connsiteX8" fmla="*/ 354885 w 3483661"/>
              <a:gd name="connsiteY8" fmla="*/ 0 h 212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3661" h="2128886">
                <a:moveTo>
                  <a:pt x="1" y="1912013"/>
                </a:moveTo>
                <a:lnTo>
                  <a:pt x="1" y="216873"/>
                </a:lnTo>
                <a:cubicBezTo>
                  <a:pt x="1" y="97097"/>
                  <a:pt x="260000" y="0"/>
                  <a:pt x="580726" y="0"/>
                </a:cubicBezTo>
                <a:lnTo>
                  <a:pt x="3483660" y="0"/>
                </a:lnTo>
                <a:lnTo>
                  <a:pt x="3483660" y="0"/>
                </a:lnTo>
                <a:lnTo>
                  <a:pt x="3483660" y="2128886"/>
                </a:lnTo>
                <a:lnTo>
                  <a:pt x="3483660" y="2128886"/>
                </a:lnTo>
                <a:lnTo>
                  <a:pt x="580726" y="2128886"/>
                </a:lnTo>
                <a:cubicBezTo>
                  <a:pt x="260000" y="2128886"/>
                  <a:pt x="1" y="2031789"/>
                  <a:pt x="1" y="19120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0CBEA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522" tIns="218243" rIns="102871" bIns="218242" numCol="1" spcCol="1270" anchor="t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800" kern="1200" spc="6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100% das mudanças avaliadas como “</a:t>
            </a:r>
            <a:r>
              <a:rPr lang="pt-BR" sz="1800" b="1" kern="1200" spc="6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SUCESSO</a:t>
            </a:r>
            <a:r>
              <a:rPr lang="pt-BR" sz="1800" kern="1200" spc="6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” tiveram uma boa solução ou abordagem técnica</a:t>
            </a:r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3EF185FA-4DE3-49FB-8716-0493158B925C}"/>
              </a:ext>
            </a:extLst>
          </p:cNvPr>
          <p:cNvSpPr/>
          <p:nvPr/>
        </p:nvSpPr>
        <p:spPr>
          <a:xfrm>
            <a:off x="3508709" y="2127546"/>
            <a:ext cx="2128887" cy="3483662"/>
          </a:xfrm>
          <a:custGeom>
            <a:avLst/>
            <a:gdLst>
              <a:gd name="connsiteX0" fmla="*/ 354885 w 3483661"/>
              <a:gd name="connsiteY0" fmla="*/ 0 h 2128886"/>
              <a:gd name="connsiteX1" fmla="*/ 3128776 w 3483661"/>
              <a:gd name="connsiteY1" fmla="*/ 0 h 2128886"/>
              <a:gd name="connsiteX2" fmla="*/ 3483661 w 3483661"/>
              <a:gd name="connsiteY2" fmla="*/ 354885 h 2128886"/>
              <a:gd name="connsiteX3" fmla="*/ 3483661 w 3483661"/>
              <a:gd name="connsiteY3" fmla="*/ 2128886 h 2128886"/>
              <a:gd name="connsiteX4" fmla="*/ 3483661 w 3483661"/>
              <a:gd name="connsiteY4" fmla="*/ 2128886 h 2128886"/>
              <a:gd name="connsiteX5" fmla="*/ 0 w 3483661"/>
              <a:gd name="connsiteY5" fmla="*/ 2128886 h 2128886"/>
              <a:gd name="connsiteX6" fmla="*/ 0 w 3483661"/>
              <a:gd name="connsiteY6" fmla="*/ 2128886 h 2128886"/>
              <a:gd name="connsiteX7" fmla="*/ 0 w 3483661"/>
              <a:gd name="connsiteY7" fmla="*/ 354885 h 2128886"/>
              <a:gd name="connsiteX8" fmla="*/ 354885 w 3483661"/>
              <a:gd name="connsiteY8" fmla="*/ 0 h 212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3661" h="2128886">
                <a:moveTo>
                  <a:pt x="3483660" y="216873"/>
                </a:moveTo>
                <a:lnTo>
                  <a:pt x="3483660" y="1912013"/>
                </a:lnTo>
                <a:cubicBezTo>
                  <a:pt x="3483660" y="2031789"/>
                  <a:pt x="3223661" y="2128886"/>
                  <a:pt x="2902935" y="2128886"/>
                </a:cubicBezTo>
                <a:lnTo>
                  <a:pt x="1" y="2128886"/>
                </a:lnTo>
                <a:lnTo>
                  <a:pt x="1" y="2128886"/>
                </a:lnTo>
                <a:lnTo>
                  <a:pt x="1" y="0"/>
                </a:lnTo>
                <a:lnTo>
                  <a:pt x="1" y="0"/>
                </a:lnTo>
                <a:lnTo>
                  <a:pt x="2902935" y="0"/>
                </a:lnTo>
                <a:cubicBezTo>
                  <a:pt x="3223661" y="0"/>
                  <a:pt x="3483660" y="97097"/>
                  <a:pt x="3483660" y="216873"/>
                </a:cubicBezTo>
                <a:close/>
              </a:path>
            </a:pathLst>
          </a:custGeom>
          <a:solidFill>
            <a:srgbClr val="20C7DE"/>
          </a:solidFill>
          <a:ln>
            <a:solidFill>
              <a:srgbClr val="60CBEA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218243" rIns="172523" bIns="218242" numCol="1" spcCol="1270" anchor="t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800" kern="1200" spc="600">
                <a:latin typeface="+mj-lt"/>
                <a:ea typeface="+mn-ea"/>
                <a:cs typeface="+mn-cs"/>
              </a:rPr>
              <a:t>98% das mudanças avaliadas como “</a:t>
            </a:r>
            <a:r>
              <a:rPr lang="pt-BR" sz="1800" b="1" kern="1200" spc="600">
                <a:latin typeface="+mj-lt"/>
                <a:ea typeface="+mn-ea"/>
                <a:cs typeface="+mn-cs"/>
              </a:rPr>
              <a:t>FRACASSO</a:t>
            </a:r>
            <a:r>
              <a:rPr lang="pt-BR" sz="1800" kern="1200" spc="600">
                <a:latin typeface="+mj-lt"/>
                <a:ea typeface="+mn-ea"/>
                <a:cs typeface="+mn-cs"/>
              </a:rPr>
              <a:t>” também tiveram boa solução ou abordagem técnica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4E0BB68E-E7F5-4510-9B1F-1940349D0EAB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6437F5F8-8E61-44B8-A901-A294266CC8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m 3">
              <a:extLst>
                <a:ext uri="{FF2B5EF4-FFF2-40B4-BE49-F238E27FC236}">
                  <a16:creationId xmlns:a16="http://schemas.microsoft.com/office/drawing/2014/main" id="{CEDA60BF-6C06-41D2-912C-0EC10F9268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984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3446" y="5618168"/>
            <a:ext cx="12178554" cy="123983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" t="50773" r="47802" b="1554"/>
          <a:stretch/>
        </p:blipFill>
        <p:spPr>
          <a:xfrm>
            <a:off x="13446" y="0"/>
            <a:ext cx="12178554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3446" y="0"/>
            <a:ext cx="12178554" cy="6858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486352" y="1538377"/>
            <a:ext cx="7221071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9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VOCÊ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A3CDC4F9-926D-49F0-8AE9-CE89B46298D2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DC0A633-1306-44BC-94ED-405EA826E0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3">
              <a:extLst>
                <a:ext uri="{FF2B5EF4-FFF2-40B4-BE49-F238E27FC236}">
                  <a16:creationId xmlns:a16="http://schemas.microsoft.com/office/drawing/2014/main" id="{B861E87E-DE3F-49FF-9DF4-DE0E75C88F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120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476250" y="409546"/>
            <a:ext cx="7766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pc="600" dirty="0">
                <a:latin typeface="+mj-lt"/>
              </a:rPr>
              <a:t>Razões para a resistência das pessoas</a:t>
            </a:r>
          </a:p>
        </p:txBody>
      </p:sp>
      <p:pic>
        <p:nvPicPr>
          <p:cNvPr id="5" name="Espaço Reservado para Conteúdo 4" descr="iStock_000002673303XSmall.jpg">
            <a:extLst>
              <a:ext uri="{FF2B5EF4-FFF2-40B4-BE49-F238E27FC236}">
                <a16:creationId xmlns:a16="http://schemas.microsoft.com/office/drawing/2014/main" id="{8D2EBAA9-05EE-41B5-B058-D4686FA56E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4" y="2060848"/>
            <a:ext cx="4706280" cy="2880320"/>
          </a:xfrm>
          <a:prstGeom prst="rect">
            <a:avLst/>
          </a:prstGeom>
        </p:spPr>
      </p:pic>
      <p:graphicFrame>
        <p:nvGraphicFramePr>
          <p:cNvPr id="2" name="Diagrama 1"/>
          <p:cNvGraphicFramePr/>
          <p:nvPr>
            <p:extLst/>
          </p:nvPr>
        </p:nvGraphicFramePr>
        <p:xfrm>
          <a:off x="4359648" y="1223681"/>
          <a:ext cx="7608234" cy="4621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Agrupar 5">
            <a:extLst>
              <a:ext uri="{FF2B5EF4-FFF2-40B4-BE49-F238E27FC236}">
                <a16:creationId xmlns:a16="http://schemas.microsoft.com/office/drawing/2014/main" id="{EDD846D2-0271-4D75-BFEC-0248EE0DB24B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4416128-D8DE-4776-97E7-038BA3CC13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3">
              <a:extLst>
                <a:ext uri="{FF2B5EF4-FFF2-40B4-BE49-F238E27FC236}">
                  <a16:creationId xmlns:a16="http://schemas.microsoft.com/office/drawing/2014/main" id="{7F3961ED-820E-4064-99AE-52EAE6A9C4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764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83E0F1-3A07-41F4-8B10-AF520E795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7983E0F1-3A07-41F4-8B10-AF520E795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3D2F23-3B74-4C16-8AB2-E5E49EDB39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CC3D2F23-3B74-4C16-8AB2-E5E49EDB39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D2C8BF-9186-448D-A0D3-0B9D9E714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BCD2C8BF-9186-448D-A0D3-0B9D9E714B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EB560-273F-4758-87B5-C0738CD0B0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6A2EB560-273F-4758-87B5-C0738CD0B0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EFCBF6-492E-4FDC-8D7B-A58E19EF14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13EFCBF6-492E-4FDC-8D7B-A58E19EF14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D99C3-8DFD-42CB-AA81-1354F0486D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461D99C3-8DFD-42CB-AA81-1354F0486D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476250" y="409546"/>
            <a:ext cx="7766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pc="600" dirty="0">
                <a:latin typeface="+mj-lt"/>
              </a:rPr>
              <a:t>Razões para a resistência dos Líderes</a:t>
            </a:r>
          </a:p>
        </p:txBody>
      </p:sp>
      <p:pic>
        <p:nvPicPr>
          <p:cNvPr id="6" name="Espaço Reservado para Conteúdo 8" descr="iStock_000007071401XSmall.jpg">
            <a:extLst>
              <a:ext uri="{FF2B5EF4-FFF2-40B4-BE49-F238E27FC236}">
                <a16:creationId xmlns:a16="http://schemas.microsoft.com/office/drawing/2014/main" id="{03B52983-E1AD-478C-8A4D-D21CC9DAF7E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827" y="1102659"/>
            <a:ext cx="3499632" cy="4630388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/>
          </p:nvPr>
        </p:nvGraphicFramePr>
        <p:xfrm>
          <a:off x="0" y="1085013"/>
          <a:ext cx="7910827" cy="4522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Agrupar 7">
            <a:extLst>
              <a:ext uri="{FF2B5EF4-FFF2-40B4-BE49-F238E27FC236}">
                <a16:creationId xmlns:a16="http://schemas.microsoft.com/office/drawing/2014/main" id="{0D8CB752-5433-4ACD-BFF4-93F9AD39A2BE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722EBEA6-E2AF-4AC5-9268-D1B1304670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m 3">
              <a:extLst>
                <a:ext uri="{FF2B5EF4-FFF2-40B4-BE49-F238E27FC236}">
                  <a16:creationId xmlns:a16="http://schemas.microsoft.com/office/drawing/2014/main" id="{C7FC8101-BFF3-44B2-B0FD-CA5C2AF1ED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262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8110B0B-FF46-4E42-AB47-8F021DD509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88110B0B-FF46-4E42-AB47-8F021DD509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D3C6D6-69D1-4510-9301-CA8E3360AA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graphicEl>
                                              <a:dgm id="{98D3C6D6-69D1-4510-9301-CA8E3360AA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16C1C0C-65B4-4E7A-B3FE-67B9335BCA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graphicEl>
                                              <a:dgm id="{D16C1C0C-65B4-4E7A-B3FE-67B9335BCA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F7CCB7-F4FA-4421-AFBD-CD89B1C93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dgm id="{FAF7CCB7-F4FA-4421-AFBD-CD89B1C936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3691712-4A0F-4D49-84DE-D99D928F81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23691712-4A0F-4D49-84DE-D99D928F81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9166E08-19F9-421A-8531-CF2D2750C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A9166E08-19F9-421A-8531-CF2D2750C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F96F421-7E0B-4286-845C-2A280520D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dgm id="{FF96F421-7E0B-4286-845C-2A280520D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6EC2E9E-9705-475B-A34A-8FDE0582A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76EC2E9E-9705-475B-A34A-8FDE0582A3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4718C70-EB68-4F2C-A925-F51637E79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74718C70-EB68-4F2C-A925-F51637E79D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4C53BB0-65B9-42FD-AD8C-4CFE422E5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64C53BB0-65B9-42FD-AD8C-4CFE422E5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49C0512-9E7D-404D-93AA-5E6359D8E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A49C0512-9E7D-404D-93AA-5E6359D8E6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96934A-9A2E-4A72-AE7E-5835C95D74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graphicEl>
                                              <a:dgm id="{FA96934A-9A2E-4A72-AE7E-5835C95D74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12F3C8-1227-4096-8E54-7FE8D79013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graphicEl>
                                              <a:dgm id="{6F12F3C8-1227-4096-8E54-7FE8D79013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886E04D-D160-4BCA-AB2F-77AC35ED1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graphicEl>
                                              <a:dgm id="{C886E04D-D160-4BCA-AB2F-77AC35ED1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B684A73-3FAD-424E-876D-AE1A939C80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graphicEl>
                                              <a:dgm id="{0B684A73-3FAD-424E-876D-AE1A939C80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C884439-8AF7-4FDB-9899-3E9C31EB2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graphicEl>
                                              <a:dgm id="{5C884439-8AF7-4FDB-9899-3E9C31EB2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2BB81DE-0A3E-449E-A746-ADA0DBFC57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graphicEl>
                                              <a:dgm id="{12BB81DE-0A3E-449E-A746-ADA0DBFC57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26C9C1-92AA-4B7D-9F20-8263F3390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graphicEl>
                                              <a:dgm id="{4326C9C1-92AA-4B7D-9F20-8263F33901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5665C77-EA11-4007-A130-27C6860C6E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graphicEl>
                                              <a:dgm id="{D5665C77-EA11-4007-A130-27C6860C6E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5EB44CA-0374-4410-8639-CEBC76629E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>
                                            <p:graphicEl>
                                              <a:dgm id="{55EB44CA-0374-4410-8639-CEBC76629E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CFDDE98-3F66-4628-A985-96568DF24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4CFDDE98-3F66-4628-A985-96568DF24D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97EFFBD-C63E-4BBD-A2BC-2C1947B53C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">
                                            <p:graphicEl>
                                              <a:dgm id="{397EFFBD-C63E-4BBD-A2BC-2C1947B53C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A3CB3BD-10F0-4A55-8DBE-7A8C47C500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graphicEl>
                                              <a:dgm id="{8A3CB3BD-10F0-4A55-8DBE-7A8C47C500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1CC15DA-2154-4C18-97E2-1F318FBDE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>
                                            <p:graphicEl>
                                              <a:dgm id="{61CC15DA-2154-4C18-97E2-1F318FBDE7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152DC6-9785-4CA7-9A95-30DE04C152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>
                                            <p:graphicEl>
                                              <a:dgm id="{63152DC6-9785-4CA7-9A95-30DE04C152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0FA6210-0F34-404F-9F38-BF3DD68685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">
                                            <p:graphicEl>
                                              <a:dgm id="{B0FA6210-0F34-404F-9F38-BF3DD68685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9C98C1A-B1BF-45B9-80B3-DD4BE0542D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>
                                            <p:graphicEl>
                                              <a:dgm id="{A9C98C1A-B1BF-45B9-80B3-DD4BE0542D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C9223C3-45CC-4994-BD41-5D62B00E7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">
                                            <p:graphicEl>
                                              <a:dgm id="{BC9223C3-45CC-4994-BD41-5D62B00E7A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C5CA6AE-8734-4481-AA54-4230B7C4C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>
                                            <p:graphicEl>
                                              <a:dgm id="{3C5CA6AE-8734-4481-AA54-4230B7C4C9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5ADAAC5-2F50-40D3-925F-60370CBAD4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">
                                            <p:graphicEl>
                                              <a:dgm id="{55ADAAC5-2F50-40D3-925F-60370CBAD4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A7C2A5F-D2CE-47BF-8B6A-C34BB5073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>
                                            <p:graphicEl>
                                              <a:dgm id="{2A7C2A5F-D2CE-47BF-8B6A-C34BB50730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93EC040-468D-456E-8B08-3DACAC439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">
                                            <p:graphicEl>
                                              <a:dgm id="{793EC040-468D-456E-8B08-3DACAC439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8EABD70-47CC-4118-9DBA-EC79FFD1D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">
                                            <p:graphicEl>
                                              <a:dgm id="{28EABD70-47CC-4118-9DBA-EC79FFD1DF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9346C8-220B-4C6B-90BD-9597CA11F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">
                                            <p:graphicEl>
                                              <a:dgm id="{B69346C8-220B-4C6B-90BD-9597CA11F3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7056F56-B7D2-4A30-B64D-5ABF945B7C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">
                                            <p:graphicEl>
                                              <a:dgm id="{A7056F56-B7D2-4A30-B64D-5ABF945B7C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55B7EF-F494-448C-BCE2-E81EFF723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6F55B7EF-F494-448C-BCE2-E81EFF7239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DF17B60-0DF7-4DB8-B429-A270E401A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>
                                            <p:graphicEl>
                                              <a:dgm id="{0DF17B60-0DF7-4DB8-B429-A270E401A9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B47B0AB-6F24-45DF-838E-2283624185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">
                                            <p:graphicEl>
                                              <a:dgm id="{AB47B0AB-6F24-45DF-838E-2283624185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3B53179-A914-44FC-8A47-E0FF09F61C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03B53179-A914-44FC-8A47-E0FF09F61C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D0F2AF8-1512-4A6C-895D-E3BC233C6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">
                                            <p:graphicEl>
                                              <a:dgm id="{2D0F2AF8-1512-4A6C-895D-E3BC233C6D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476250" y="407715"/>
            <a:ext cx="7766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pc="600" dirty="0">
                <a:latin typeface="+mj-lt"/>
              </a:rPr>
              <a:t>Curva de reação à mudança da </a:t>
            </a:r>
            <a:r>
              <a:rPr lang="pt-BR" sz="2000" spc="600" dirty="0" err="1">
                <a:latin typeface="+mj-lt"/>
              </a:rPr>
              <a:t>Kluber</a:t>
            </a:r>
            <a:r>
              <a:rPr lang="pt-BR" sz="2000" spc="600" dirty="0">
                <a:latin typeface="+mj-lt"/>
              </a:rPr>
              <a:t> Ross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AE7AA0A-B982-431E-A7B8-2AAE06327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9" y="1329959"/>
            <a:ext cx="11353456" cy="5184000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455943CC-0040-440C-99CC-18A4E0650117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D8789969-A73D-4BAA-AF4F-10DF828CD9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3">
              <a:extLst>
                <a:ext uri="{FF2B5EF4-FFF2-40B4-BE49-F238E27FC236}">
                  <a16:creationId xmlns:a16="http://schemas.microsoft.com/office/drawing/2014/main" id="{B81DB144-3E95-4498-869A-F795DDC379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133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9D2DF-F645-4A91-9049-8FD15AAA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94" y="3429000"/>
            <a:ext cx="4956026" cy="1014245"/>
          </a:xfrm>
        </p:spPr>
        <p:txBody>
          <a:bodyPr>
            <a:normAutofit fontScale="90000"/>
          </a:bodyPr>
          <a:lstStyle/>
          <a:p>
            <a:r>
              <a:rPr lang="pt-BR" sz="3600" dirty="0">
                <a:solidFill>
                  <a:srgbClr val="474D5B"/>
                </a:solidFill>
                <a:latin typeface="Myriad Pro" panose="020B0503030403020204"/>
                <a:ea typeface="+mn-ea"/>
                <a:cs typeface="+mn-cs"/>
              </a:rPr>
              <a:t>Como </a:t>
            </a:r>
            <a:r>
              <a:rPr lang="pt-BR" sz="3600" b="1" dirty="0">
                <a:solidFill>
                  <a:srgbClr val="4490B4"/>
                </a:solidFill>
                <a:latin typeface="Myriad Pro" panose="020B0503030403020204"/>
                <a:ea typeface="+mn-ea"/>
                <a:cs typeface="+mn-cs"/>
              </a:rPr>
              <a:t>engajar</a:t>
            </a:r>
            <a:r>
              <a:rPr lang="pt-BR" sz="3600" dirty="0">
                <a:solidFill>
                  <a:srgbClr val="474D5B"/>
                </a:solidFill>
                <a:latin typeface="Myriad Pro" panose="020B0503030403020204"/>
                <a:ea typeface="+mn-ea"/>
                <a:cs typeface="+mn-cs"/>
              </a:rPr>
              <a:t> mais as pessoas?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2DB0FE0-F8E4-49AD-B8EC-BC5F1A61D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588" y="780729"/>
            <a:ext cx="9792823" cy="5654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5000" dirty="0">
                <a:solidFill>
                  <a:srgbClr val="4490B4"/>
                </a:solidFill>
                <a:latin typeface="Myriad Pro" panose="020B0503030403020204" pitchFamily="34" charset="0"/>
              </a:rPr>
              <a:t>Oportunidades</a:t>
            </a:r>
            <a:r>
              <a:rPr lang="pt-BR" sz="5000" dirty="0">
                <a:solidFill>
                  <a:srgbClr val="474D5B"/>
                </a:solidFill>
                <a:latin typeface="Myriad Pro" panose="020B0503030403020204" pitchFamily="34" charset="0"/>
              </a:rPr>
              <a:t> de melhoria?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40605C5-7958-45AD-9AF9-DAE232C7859C}"/>
              </a:ext>
            </a:extLst>
          </p:cNvPr>
          <p:cNvCxnSpPr/>
          <p:nvPr/>
        </p:nvCxnSpPr>
        <p:spPr>
          <a:xfrm flipV="1">
            <a:off x="5227721" y="683643"/>
            <a:ext cx="1736558" cy="12033"/>
          </a:xfrm>
          <a:prstGeom prst="line">
            <a:avLst/>
          </a:prstGeom>
          <a:ln w="38100">
            <a:solidFill>
              <a:srgbClr val="449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Resultado de imagem para thinker">
            <a:extLst>
              <a:ext uri="{FF2B5EF4-FFF2-40B4-BE49-F238E27FC236}">
                <a16:creationId xmlns:a16="http://schemas.microsoft.com/office/drawing/2014/main" id="{901ECFB8-CD11-404F-8832-68FA7BF63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820" y="2103120"/>
            <a:ext cx="5101591" cy="382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DE2D5A98-B256-48CE-9F84-B1CC89B2CAEA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FB85D2D7-0F8A-496D-A40F-BE08732CF4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3">
              <a:extLst>
                <a:ext uri="{FF2B5EF4-FFF2-40B4-BE49-F238E27FC236}">
                  <a16:creationId xmlns:a16="http://schemas.microsoft.com/office/drawing/2014/main" id="{DFDCE1CE-2A39-4CA3-A37A-1233C0A2F9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88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76250" y="409919"/>
            <a:ext cx="7766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Lean-Agile </a:t>
            </a:r>
            <a:r>
              <a:rPr kumimoji="0" lang="pt-BR" sz="2000" b="0" i="0" u="none" strike="noStrike" kern="1200" cap="none" spc="60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Engine</a:t>
            </a:r>
            <a:endParaRPr kumimoji="0" lang="pt-BR" sz="2000" b="0" i="0" u="none" strike="noStrike" kern="120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60B2F2DA-712B-4A84-88CA-9DF3136CE7A9}"/>
              </a:ext>
            </a:extLst>
          </p:cNvPr>
          <p:cNvGrpSpPr/>
          <p:nvPr/>
        </p:nvGrpSpPr>
        <p:grpSpPr>
          <a:xfrm>
            <a:off x="995249" y="822623"/>
            <a:ext cx="10201502" cy="4810844"/>
            <a:chOff x="995249" y="822623"/>
            <a:chExt cx="10201502" cy="4810844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63E443D7-F832-465D-8923-6B77B5A62063}"/>
                </a:ext>
              </a:extLst>
            </p:cNvPr>
            <p:cNvSpPr/>
            <p:nvPr/>
          </p:nvSpPr>
          <p:spPr>
            <a:xfrm>
              <a:off x="6131363" y="1846154"/>
              <a:ext cx="2960741" cy="2854561"/>
            </a:xfrm>
            <a:prstGeom prst="ellipse">
              <a:avLst/>
            </a:prstGeom>
            <a:noFill/>
            <a:ln w="38100">
              <a:solidFill>
                <a:srgbClr val="126F7C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EDDACC90-94B3-42DD-BCF2-AB517E774D1B}"/>
                </a:ext>
              </a:extLst>
            </p:cNvPr>
            <p:cNvSpPr/>
            <p:nvPr/>
          </p:nvSpPr>
          <p:spPr>
            <a:xfrm>
              <a:off x="6054651" y="1794694"/>
              <a:ext cx="1473561" cy="3055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a 4">
              <a:extLst>
                <a:ext uri="{FF2B5EF4-FFF2-40B4-BE49-F238E27FC236}">
                  <a16:creationId xmlns:a16="http://schemas.microsoft.com/office/drawing/2014/main" id="{9C2D4842-038F-46AB-8853-36AD22644188}"/>
                </a:ext>
              </a:extLst>
            </p:cNvPr>
            <p:cNvSpPr txBox="1"/>
            <p:nvPr/>
          </p:nvSpPr>
          <p:spPr>
            <a:xfrm>
              <a:off x="1646041" y="3088145"/>
              <a:ext cx="388569" cy="3576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a 11">
              <a:extLst>
                <a:ext uri="{FF2B5EF4-FFF2-40B4-BE49-F238E27FC236}">
                  <a16:creationId xmlns:a16="http://schemas.microsoft.com/office/drawing/2014/main" id="{02EC0071-94BA-4450-BFDC-62F85327FB47}"/>
                </a:ext>
              </a:extLst>
            </p:cNvPr>
            <p:cNvSpPr/>
            <p:nvPr/>
          </p:nvSpPr>
          <p:spPr>
            <a:xfrm rot="495013">
              <a:off x="6001307" y="1815753"/>
              <a:ext cx="3130055" cy="2885141"/>
            </a:xfrm>
            <a:prstGeom prst="gear6">
              <a:avLst/>
            </a:prstGeom>
            <a:solidFill>
              <a:srgbClr val="60CBEA"/>
            </a:solidFill>
            <a:ln w="38100">
              <a:solidFill>
                <a:srgbClr val="126F7C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orma 4">
              <a:extLst>
                <a:ext uri="{FF2B5EF4-FFF2-40B4-BE49-F238E27FC236}">
                  <a16:creationId xmlns:a16="http://schemas.microsoft.com/office/drawing/2014/main" id="{D814C4DD-49B3-4AE9-BA2E-0D14628355D5}"/>
                </a:ext>
              </a:extLst>
            </p:cNvPr>
            <p:cNvSpPr txBox="1"/>
            <p:nvPr/>
          </p:nvSpPr>
          <p:spPr>
            <a:xfrm rot="495013">
              <a:off x="6789308" y="2546486"/>
              <a:ext cx="1554054" cy="1423675"/>
            </a:xfrm>
            <a:prstGeom prst="rect">
              <a:avLst/>
            </a:prstGeom>
            <a:noFill/>
            <a:ln w="381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1645F04A-2FDF-4980-BAD0-EE5933655C03}"/>
                </a:ext>
              </a:extLst>
            </p:cNvPr>
            <p:cNvSpPr txBox="1"/>
            <p:nvPr/>
          </p:nvSpPr>
          <p:spPr>
            <a:xfrm>
              <a:off x="1155052" y="4411452"/>
              <a:ext cx="13861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Avaliação da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Maturidade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41019CA7-3F7F-4B54-AD15-D5C20631257D}"/>
                </a:ext>
              </a:extLst>
            </p:cNvPr>
            <p:cNvSpPr txBox="1"/>
            <p:nvPr/>
          </p:nvSpPr>
          <p:spPr>
            <a:xfrm>
              <a:off x="8859914" y="1478622"/>
              <a:ext cx="1232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SoftCoach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FFD946AB-1A05-451A-8DC6-F18DB6F0B91F}"/>
                </a:ext>
              </a:extLst>
            </p:cNvPr>
            <p:cNvSpPr txBox="1"/>
            <p:nvPr/>
          </p:nvSpPr>
          <p:spPr>
            <a:xfrm>
              <a:off x="9536996" y="3614953"/>
              <a:ext cx="895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Kaizens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D1DD0408-5853-4809-A167-449607C44BB0}"/>
                </a:ext>
              </a:extLst>
            </p:cNvPr>
            <p:cNvSpPr txBox="1"/>
            <p:nvPr/>
          </p:nvSpPr>
          <p:spPr>
            <a:xfrm>
              <a:off x="9622216" y="2530301"/>
              <a:ext cx="15745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Capacitação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691AE86A-E6C0-4B03-B262-BA87EF82D1C2}"/>
                </a:ext>
              </a:extLst>
            </p:cNvPr>
            <p:cNvSpPr txBox="1"/>
            <p:nvPr/>
          </p:nvSpPr>
          <p:spPr>
            <a:xfrm>
              <a:off x="8912670" y="4504257"/>
              <a:ext cx="1463023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Value Stream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Mapping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523FB64A-9C71-4826-AE5F-162183DB91A5}"/>
                </a:ext>
              </a:extLst>
            </p:cNvPr>
            <p:cNvSpPr txBox="1"/>
            <p:nvPr/>
          </p:nvSpPr>
          <p:spPr>
            <a:xfrm>
              <a:off x="4592168" y="4987136"/>
              <a:ext cx="1679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Acordo das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Ações</a:t>
              </a: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9393F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1EEF8BCC-04DC-44BD-A8BB-AAE13E1B6D36}"/>
                </a:ext>
              </a:extLst>
            </p:cNvPr>
            <p:cNvSpPr txBox="1"/>
            <p:nvPr/>
          </p:nvSpPr>
          <p:spPr>
            <a:xfrm>
              <a:off x="2771266" y="4672110"/>
              <a:ext cx="185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Definição de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Objetivos</a:t>
              </a: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2FFDB5A0-D9AE-4CD9-9CD0-65F8E4C588D3}"/>
                </a:ext>
              </a:extLst>
            </p:cNvPr>
            <p:cNvSpPr txBox="1"/>
            <p:nvPr/>
          </p:nvSpPr>
          <p:spPr>
            <a:xfrm>
              <a:off x="6386957" y="822623"/>
              <a:ext cx="16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Feedbacks 360º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13DD7C5-8390-4C9B-BC45-111A0AB2DD09}"/>
                </a:ext>
              </a:extLst>
            </p:cNvPr>
            <p:cNvSpPr/>
            <p:nvPr/>
          </p:nvSpPr>
          <p:spPr>
            <a:xfrm>
              <a:off x="1449013" y="2899633"/>
              <a:ext cx="776836" cy="734380"/>
            </a:xfrm>
            <a:prstGeom prst="ellipse">
              <a:avLst/>
            </a:prstGeom>
            <a:noFill/>
            <a:ln w="38100">
              <a:solidFill>
                <a:srgbClr val="126F7C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8C47E8E9-0220-477A-BBF3-E53BF3BCE253}"/>
                </a:ext>
              </a:extLst>
            </p:cNvPr>
            <p:cNvSpPr/>
            <p:nvPr/>
          </p:nvSpPr>
          <p:spPr>
            <a:xfrm>
              <a:off x="1837431" y="2731029"/>
              <a:ext cx="465130" cy="11195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Gráfico 24" descr="Chat">
              <a:extLst>
                <a:ext uri="{FF2B5EF4-FFF2-40B4-BE49-F238E27FC236}">
                  <a16:creationId xmlns:a16="http://schemas.microsoft.com/office/drawing/2014/main" id="{E69EB7A4-21DC-4C9F-9FEE-E31C5161A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74298" y="1444576"/>
              <a:ext cx="485616" cy="485616"/>
            </a:xfrm>
            <a:prstGeom prst="rect">
              <a:avLst/>
            </a:prstGeom>
          </p:spPr>
        </p:pic>
        <p:cxnSp>
          <p:nvCxnSpPr>
            <p:cNvPr id="26" name="Conector reto 25">
              <a:extLst>
                <a:ext uri="{FF2B5EF4-FFF2-40B4-BE49-F238E27FC236}">
                  <a16:creationId xmlns:a16="http://schemas.microsoft.com/office/drawing/2014/main" id="{7C20E654-9FAE-4F79-A8F9-EFEB40464333}"/>
                </a:ext>
              </a:extLst>
            </p:cNvPr>
            <p:cNvCxnSpPr>
              <a:cxnSpLocks/>
              <a:stCxn id="23" idx="4"/>
            </p:cNvCxnSpPr>
            <p:nvPr/>
          </p:nvCxnSpPr>
          <p:spPr>
            <a:xfrm>
              <a:off x="1837431" y="3634013"/>
              <a:ext cx="5762756" cy="1066705"/>
            </a:xfrm>
            <a:prstGeom prst="line">
              <a:avLst/>
            </a:prstGeom>
            <a:ln w="38100">
              <a:solidFill>
                <a:srgbClr val="126F7C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orma 26">
              <a:extLst>
                <a:ext uri="{FF2B5EF4-FFF2-40B4-BE49-F238E27FC236}">
                  <a16:creationId xmlns:a16="http://schemas.microsoft.com/office/drawing/2014/main" id="{7E285114-AEF5-49DE-A1F2-CE6240BC33B8}"/>
                </a:ext>
              </a:extLst>
            </p:cNvPr>
            <p:cNvSpPr/>
            <p:nvPr/>
          </p:nvSpPr>
          <p:spPr>
            <a:xfrm>
              <a:off x="1449013" y="2912949"/>
              <a:ext cx="782625" cy="724844"/>
            </a:xfrm>
            <a:prstGeom prst="gear6">
              <a:avLst/>
            </a:prstGeom>
            <a:solidFill>
              <a:srgbClr val="60CBEA"/>
            </a:solidFill>
            <a:ln>
              <a:solidFill>
                <a:srgbClr val="126F7C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28" name="Gráfico 27" descr="Aperto de mão">
              <a:extLst>
                <a:ext uri="{FF2B5EF4-FFF2-40B4-BE49-F238E27FC236}">
                  <a16:creationId xmlns:a16="http://schemas.microsoft.com/office/drawing/2014/main" id="{7A66E3CE-5643-4391-8E2A-D9A3FF604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04076" y="4543071"/>
              <a:ext cx="455484" cy="455482"/>
            </a:xfrm>
            <a:prstGeom prst="rect">
              <a:avLst/>
            </a:prstGeom>
          </p:spPr>
        </p:pic>
        <p:pic>
          <p:nvPicPr>
            <p:cNvPr id="29" name="Gráfico 28" descr="Lista de verificação">
              <a:extLst>
                <a:ext uri="{FF2B5EF4-FFF2-40B4-BE49-F238E27FC236}">
                  <a16:creationId xmlns:a16="http://schemas.microsoft.com/office/drawing/2014/main" id="{9297C4B1-9860-4A91-9696-0992A9ABB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56942" y="3996590"/>
              <a:ext cx="382369" cy="382369"/>
            </a:xfrm>
            <a:prstGeom prst="rect">
              <a:avLst/>
            </a:prstGeom>
          </p:spPr>
        </p:pic>
        <p:pic>
          <p:nvPicPr>
            <p:cNvPr id="30" name="Gráfico 29" descr="Professor">
              <a:extLst>
                <a:ext uri="{FF2B5EF4-FFF2-40B4-BE49-F238E27FC236}">
                  <a16:creationId xmlns:a16="http://schemas.microsoft.com/office/drawing/2014/main" id="{7C87023B-783D-4222-889A-1B154857C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245696" y="2509720"/>
              <a:ext cx="442618" cy="442618"/>
            </a:xfrm>
            <a:prstGeom prst="rect">
              <a:avLst/>
            </a:prstGeom>
          </p:spPr>
        </p:pic>
        <p:pic>
          <p:nvPicPr>
            <p:cNvPr id="31" name="Gráfico 30" descr="Rede">
              <a:extLst>
                <a:ext uri="{FF2B5EF4-FFF2-40B4-BE49-F238E27FC236}">
                  <a16:creationId xmlns:a16="http://schemas.microsoft.com/office/drawing/2014/main" id="{52231B1F-5C9F-4987-9E4C-6960F8DAE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69348" y="4599162"/>
              <a:ext cx="468363" cy="468364"/>
            </a:xfrm>
            <a:prstGeom prst="rect">
              <a:avLst/>
            </a:prstGeom>
          </p:spPr>
        </p:pic>
        <p:pic>
          <p:nvPicPr>
            <p:cNvPr id="32" name="Gráfico 31" descr="Espiral">
              <a:extLst>
                <a:ext uri="{FF2B5EF4-FFF2-40B4-BE49-F238E27FC236}">
                  <a16:creationId xmlns:a16="http://schemas.microsoft.com/office/drawing/2014/main" id="{43D3C111-9E24-4023-896D-99650E6B3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509176" y="4232463"/>
              <a:ext cx="382369" cy="382369"/>
            </a:xfrm>
            <a:prstGeom prst="rect">
              <a:avLst/>
            </a:prstGeom>
          </p:spPr>
        </p:pic>
        <p:pic>
          <p:nvPicPr>
            <p:cNvPr id="33" name="Gráfico 32" descr="Frasco">
              <a:extLst>
                <a:ext uri="{FF2B5EF4-FFF2-40B4-BE49-F238E27FC236}">
                  <a16:creationId xmlns:a16="http://schemas.microsoft.com/office/drawing/2014/main" id="{4A8EE968-5813-4505-91AF-C0F42FDB7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098558" y="3492445"/>
              <a:ext cx="531197" cy="531197"/>
            </a:xfrm>
            <a:prstGeom prst="rect">
              <a:avLst/>
            </a:prstGeom>
          </p:spPr>
        </p:pic>
        <p:pic>
          <p:nvPicPr>
            <p:cNvPr id="34" name="Gráfico 33" descr="Troféu">
              <a:extLst>
                <a:ext uri="{FF2B5EF4-FFF2-40B4-BE49-F238E27FC236}">
                  <a16:creationId xmlns:a16="http://schemas.microsoft.com/office/drawing/2014/main" id="{D473B023-07C7-47C1-A4E0-0F1352806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474909" y="1846257"/>
              <a:ext cx="426347" cy="426347"/>
            </a:xfrm>
            <a:prstGeom prst="rect">
              <a:avLst/>
            </a:prstGeom>
          </p:spPr>
        </p:pic>
        <p:pic>
          <p:nvPicPr>
            <p:cNvPr id="35" name="Gráfico 34" descr="Megafone">
              <a:extLst>
                <a:ext uri="{FF2B5EF4-FFF2-40B4-BE49-F238E27FC236}">
                  <a16:creationId xmlns:a16="http://schemas.microsoft.com/office/drawing/2014/main" id="{220CB9E9-6967-49DE-BC99-613C8B87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674055" y="2249199"/>
              <a:ext cx="455484" cy="455482"/>
            </a:xfrm>
            <a:prstGeom prst="rect">
              <a:avLst/>
            </a:prstGeom>
          </p:spPr>
        </p:pic>
        <p:pic>
          <p:nvPicPr>
            <p:cNvPr id="36" name="Gráfico 35" descr="Gráfico de barras">
              <a:extLst>
                <a:ext uri="{FF2B5EF4-FFF2-40B4-BE49-F238E27FC236}">
                  <a16:creationId xmlns:a16="http://schemas.microsoft.com/office/drawing/2014/main" id="{6C1DFEE3-F99E-4C22-93A9-1B0DE2515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232959" y="1519192"/>
              <a:ext cx="448866" cy="448866"/>
            </a:xfrm>
            <a:prstGeom prst="rect">
              <a:avLst/>
            </a:prstGeom>
          </p:spPr>
        </p:pic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F0B9F8AD-0E37-4858-94B9-D41778C5D25C}"/>
                </a:ext>
              </a:extLst>
            </p:cNvPr>
            <p:cNvSpPr txBox="1"/>
            <p:nvPr/>
          </p:nvSpPr>
          <p:spPr>
            <a:xfrm>
              <a:off x="995249" y="1605871"/>
              <a:ext cx="18068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Divulgação 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Resultados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16D66DAC-B2B4-494B-8673-4FAC920E48E2}"/>
                </a:ext>
              </a:extLst>
            </p:cNvPr>
            <p:cNvSpPr txBox="1"/>
            <p:nvPr/>
          </p:nvSpPr>
          <p:spPr>
            <a:xfrm>
              <a:off x="4756976" y="1152144"/>
              <a:ext cx="14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Data Driven</a:t>
              </a: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5B3DE74A-B791-4FFF-9F63-A91C2CE25D82}"/>
                </a:ext>
              </a:extLst>
            </p:cNvPr>
            <p:cNvSpPr txBox="1"/>
            <p:nvPr/>
          </p:nvSpPr>
          <p:spPr>
            <a:xfrm>
              <a:off x="2730641" y="1195868"/>
              <a:ext cx="19372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Cerimônia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Passagem de Faixa</a:t>
              </a:r>
            </a:p>
          </p:txBody>
        </p:sp>
        <p:pic>
          <p:nvPicPr>
            <p:cNvPr id="40" name="Gráfico 39" descr="Rosto Sorridente com Preenchimento Sólido">
              <a:extLst>
                <a:ext uri="{FF2B5EF4-FFF2-40B4-BE49-F238E27FC236}">
                  <a16:creationId xmlns:a16="http://schemas.microsoft.com/office/drawing/2014/main" id="{8085AEDC-6E87-4E18-90F2-6E4E7CE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7024694" y="1260189"/>
              <a:ext cx="404282" cy="404282"/>
            </a:xfrm>
            <a:prstGeom prst="rect">
              <a:avLst/>
            </a:prstGeom>
          </p:spPr>
        </p:pic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AF7CAC20-894E-49BB-B825-8478E9A27F9C}"/>
                </a:ext>
              </a:extLst>
            </p:cNvPr>
            <p:cNvSpPr txBox="1"/>
            <p:nvPr/>
          </p:nvSpPr>
          <p:spPr>
            <a:xfrm>
              <a:off x="6314660" y="2379914"/>
              <a:ext cx="2500702" cy="151838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Arial" panose="020B0604020202020204" pitchFamily="34" charset="0"/>
                </a:rPr>
                <a:t>6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Arial" panose="020B0604020202020204" pitchFamily="34" charset="0"/>
                </a:rPr>
                <a:t>meses</a:t>
              </a:r>
            </a:p>
          </p:txBody>
        </p:sp>
        <p:pic>
          <p:nvPicPr>
            <p:cNvPr id="42" name="Gráfico 41" descr="Grupo">
              <a:extLst>
                <a:ext uri="{FF2B5EF4-FFF2-40B4-BE49-F238E27FC236}">
                  <a16:creationId xmlns:a16="http://schemas.microsoft.com/office/drawing/2014/main" id="{39635596-C351-412E-870C-B1D7C6738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7040515" y="4810473"/>
              <a:ext cx="455483" cy="455483"/>
            </a:xfrm>
            <a:prstGeom prst="rect">
              <a:avLst/>
            </a:prstGeom>
          </p:spPr>
        </p:pic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6CD8848B-A9C6-47D2-8D2C-7F41C47C29B3}"/>
                </a:ext>
              </a:extLst>
            </p:cNvPr>
            <p:cNvSpPr/>
            <p:nvPr/>
          </p:nvSpPr>
          <p:spPr>
            <a:xfrm>
              <a:off x="6455419" y="5261616"/>
              <a:ext cx="15908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939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Estrutura Time</a:t>
              </a: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4" name="Conector reto 43">
              <a:extLst>
                <a:ext uri="{FF2B5EF4-FFF2-40B4-BE49-F238E27FC236}">
                  <a16:creationId xmlns:a16="http://schemas.microsoft.com/office/drawing/2014/main" id="{B04A9BBB-5C66-43A1-B4A9-F9EE4E15AD2D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V="1">
              <a:off x="1837431" y="1864791"/>
              <a:ext cx="5489310" cy="1034842"/>
            </a:xfrm>
            <a:prstGeom prst="line">
              <a:avLst/>
            </a:prstGeom>
            <a:ln w="38100">
              <a:solidFill>
                <a:srgbClr val="126F7C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Seta: Curva para Cima 44">
              <a:extLst>
                <a:ext uri="{FF2B5EF4-FFF2-40B4-BE49-F238E27FC236}">
                  <a16:creationId xmlns:a16="http://schemas.microsoft.com/office/drawing/2014/main" id="{5D0DCC10-5239-482B-8D15-196C09D1A6DD}"/>
                </a:ext>
              </a:extLst>
            </p:cNvPr>
            <p:cNvSpPr/>
            <p:nvPr/>
          </p:nvSpPr>
          <p:spPr>
            <a:xfrm>
              <a:off x="1654970" y="3323566"/>
              <a:ext cx="364922" cy="131325"/>
            </a:xfrm>
            <a:prstGeom prst="curvedUpArrow">
              <a:avLst/>
            </a:prstGeom>
            <a:solidFill>
              <a:srgbClr val="60CBEA"/>
            </a:solidFill>
            <a:ln>
              <a:solidFill>
                <a:srgbClr val="126F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Seta: Curva para Cima 45">
              <a:extLst>
                <a:ext uri="{FF2B5EF4-FFF2-40B4-BE49-F238E27FC236}">
                  <a16:creationId xmlns:a16="http://schemas.microsoft.com/office/drawing/2014/main" id="{310727A8-2D9B-4BB6-A881-3ECD5DFBE2EA}"/>
                </a:ext>
              </a:extLst>
            </p:cNvPr>
            <p:cNvSpPr/>
            <p:nvPr/>
          </p:nvSpPr>
          <p:spPr>
            <a:xfrm rot="10800000">
              <a:off x="1639587" y="3105046"/>
              <a:ext cx="364922" cy="131325"/>
            </a:xfrm>
            <a:prstGeom prst="curvedUpArrow">
              <a:avLst/>
            </a:prstGeom>
            <a:solidFill>
              <a:srgbClr val="60CBEA"/>
            </a:solidFill>
            <a:ln>
              <a:solidFill>
                <a:srgbClr val="126F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Seta: Divisa 46">
              <a:extLst>
                <a:ext uri="{FF2B5EF4-FFF2-40B4-BE49-F238E27FC236}">
                  <a16:creationId xmlns:a16="http://schemas.microsoft.com/office/drawing/2014/main" id="{A7DB4249-0DDD-4F6A-8509-7FEF23FC0E72}"/>
                </a:ext>
              </a:extLst>
            </p:cNvPr>
            <p:cNvSpPr/>
            <p:nvPr/>
          </p:nvSpPr>
          <p:spPr>
            <a:xfrm rot="5400000">
              <a:off x="1762456" y="3681561"/>
              <a:ext cx="149948" cy="234545"/>
            </a:xfrm>
            <a:prstGeom prst="chevron">
              <a:avLst/>
            </a:prstGeom>
            <a:solidFill>
              <a:srgbClr val="60CBEA"/>
            </a:solidFill>
            <a:ln>
              <a:solidFill>
                <a:srgbClr val="126F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Seta: Divisa 47">
              <a:extLst>
                <a:ext uri="{FF2B5EF4-FFF2-40B4-BE49-F238E27FC236}">
                  <a16:creationId xmlns:a16="http://schemas.microsoft.com/office/drawing/2014/main" id="{244185D7-73FF-4540-AE94-7A21BBFB1EBA}"/>
                </a:ext>
              </a:extLst>
            </p:cNvPr>
            <p:cNvSpPr/>
            <p:nvPr/>
          </p:nvSpPr>
          <p:spPr>
            <a:xfrm rot="5400000">
              <a:off x="1762456" y="3779790"/>
              <a:ext cx="149948" cy="234545"/>
            </a:xfrm>
            <a:prstGeom prst="chevron">
              <a:avLst/>
            </a:prstGeom>
            <a:solidFill>
              <a:srgbClr val="60CBEA"/>
            </a:solidFill>
            <a:ln>
              <a:solidFill>
                <a:srgbClr val="126F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2290EAB4-40AD-4987-9B4A-7EE132572ED8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50" name="Imagem 49">
              <a:extLst>
                <a:ext uri="{FF2B5EF4-FFF2-40B4-BE49-F238E27FC236}">
                  <a16:creationId xmlns:a16="http://schemas.microsoft.com/office/drawing/2014/main" id="{A070F3F8-B551-42C6-94B0-906D9579F3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Imagem 3">
              <a:extLst>
                <a:ext uri="{FF2B5EF4-FFF2-40B4-BE49-F238E27FC236}">
                  <a16:creationId xmlns:a16="http://schemas.microsoft.com/office/drawing/2014/main" id="{808B2C6C-AD50-4A01-8A84-C5404A1ED0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086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EB568AA-FE97-44FB-A2AD-A030FDD92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2" y="454589"/>
            <a:ext cx="3683111" cy="197046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91440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D2E2DD6-3002-401A-8B0B-87F224D13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092" y="534992"/>
            <a:ext cx="2416551" cy="181845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878158A-780B-4DB7-8CF1-558B019AEB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6" y="3658031"/>
            <a:ext cx="2414016" cy="208208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F32C1A4-2AC7-48CB-9AB7-B80470C0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3627" y="2779776"/>
            <a:ext cx="91440" cy="4078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6E80B91-717B-44CC-A2D4-9F7AD3752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9389" y="3349889"/>
            <a:ext cx="3671254" cy="269837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F20930C-63A6-491A-87DA-DCED0E6C05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" r="7767"/>
          <a:stretch/>
        </p:blipFill>
        <p:spPr>
          <a:xfrm rot="16200000">
            <a:off x="8447252" y="194447"/>
            <a:ext cx="2379393" cy="356736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822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743802C-3956-4512-B125-D9D8630042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1639" y="4172622"/>
            <a:ext cx="3550098" cy="2227687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078C51-D8BA-45A9-A5A6-09B33228947C}"/>
              </a:ext>
            </a:extLst>
          </p:cNvPr>
          <p:cNvSpPr txBox="1"/>
          <p:nvPr/>
        </p:nvSpPr>
        <p:spPr>
          <a:xfrm>
            <a:off x="801754" y="2363645"/>
            <a:ext cx="257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474D5B"/>
                </a:solidFill>
                <a:latin typeface="Myriad Pro" panose="020B0503030403020204" pitchFamily="34" charset="0"/>
              </a:rPr>
              <a:t>1on1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2599379-854C-45DF-81A1-04A421558045}"/>
              </a:ext>
            </a:extLst>
          </p:cNvPr>
          <p:cNvSpPr txBox="1"/>
          <p:nvPr/>
        </p:nvSpPr>
        <p:spPr>
          <a:xfrm>
            <a:off x="4593340" y="2354524"/>
            <a:ext cx="257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474D5B"/>
                </a:solidFill>
                <a:latin typeface="Myriad Pro" panose="020B0503030403020204" pitchFamily="34" charset="0"/>
              </a:rPr>
              <a:t>Radar Ágil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5E47EFF-4870-45AF-B66C-AC9E010C5DF0}"/>
              </a:ext>
            </a:extLst>
          </p:cNvPr>
          <p:cNvSpPr txBox="1"/>
          <p:nvPr/>
        </p:nvSpPr>
        <p:spPr>
          <a:xfrm>
            <a:off x="3930595" y="6231951"/>
            <a:ext cx="257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474D5B"/>
                </a:solidFill>
                <a:latin typeface="Myriad Pro" panose="020B0503030403020204" pitchFamily="34" charset="0"/>
              </a:rPr>
              <a:t>Bússola Ágil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93BDE79-5B5F-4F83-BDDC-5A4220BEE6CB}"/>
              </a:ext>
            </a:extLst>
          </p:cNvPr>
          <p:cNvSpPr txBox="1"/>
          <p:nvPr/>
        </p:nvSpPr>
        <p:spPr>
          <a:xfrm>
            <a:off x="265000" y="6200254"/>
            <a:ext cx="257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474D5B"/>
                </a:solidFill>
                <a:latin typeface="Myriad Pro" panose="020B0503030403020204" pitchFamily="34" charset="0"/>
              </a:rPr>
              <a:t>Roda da Vida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585988B-B7DA-4BD5-BC77-43FE10BFE668}"/>
              </a:ext>
            </a:extLst>
          </p:cNvPr>
          <p:cNvSpPr txBox="1"/>
          <p:nvPr/>
        </p:nvSpPr>
        <p:spPr>
          <a:xfrm>
            <a:off x="7853268" y="6399934"/>
            <a:ext cx="425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474D5B"/>
                </a:solidFill>
                <a:latin typeface="Myriad Pro" panose="020B0503030403020204" pitchFamily="34" charset="0"/>
              </a:rPr>
              <a:t>Domínios de conhecimento da agilidade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BD811B0-EB7C-411C-97DD-35DAC6B68A9A}"/>
              </a:ext>
            </a:extLst>
          </p:cNvPr>
          <p:cNvSpPr txBox="1"/>
          <p:nvPr/>
        </p:nvSpPr>
        <p:spPr>
          <a:xfrm>
            <a:off x="8348756" y="3315352"/>
            <a:ext cx="257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474D5B"/>
                </a:solidFill>
                <a:latin typeface="Myriad Pro" panose="020B0503030403020204" pitchFamily="34" charset="0"/>
              </a:rPr>
              <a:t>Roda Ágil</a:t>
            </a:r>
          </a:p>
        </p:txBody>
      </p:sp>
    </p:spTree>
    <p:extLst>
      <p:ext uri="{BB962C8B-B14F-4D97-AF65-F5344CB8AC3E}">
        <p14:creationId xmlns:p14="http://schemas.microsoft.com/office/powerpoint/2010/main" val="284332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50" y="434459"/>
            <a:ext cx="94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Nasce o Modelo de Maturidade por Faixas (MMF)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pic>
        <p:nvPicPr>
          <p:cNvPr id="5" name="Imagem 2">
            <a:extLst>
              <a:ext uri="{FF2B5EF4-FFF2-40B4-BE49-F238E27FC236}">
                <a16:creationId xmlns:a16="http://schemas.microsoft.com/office/drawing/2014/main" id="{C1BC99C8-6EAD-4E2C-BD15-175B65DE06B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83482" y="2152800"/>
            <a:ext cx="2119680" cy="1675080"/>
          </a:xfrm>
          <a:prstGeom prst="rect">
            <a:avLst/>
          </a:prstGeom>
          <a:ln>
            <a:noFill/>
          </a:ln>
        </p:spPr>
      </p:pic>
      <p:pic>
        <p:nvPicPr>
          <p:cNvPr id="7" name="Imagem 4">
            <a:extLst>
              <a:ext uri="{FF2B5EF4-FFF2-40B4-BE49-F238E27FC236}">
                <a16:creationId xmlns:a16="http://schemas.microsoft.com/office/drawing/2014/main" id="{9F39DC78-B8E0-43B4-B457-7E573EE8194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779890" y="2152800"/>
            <a:ext cx="2119680" cy="1675080"/>
          </a:xfrm>
          <a:prstGeom prst="rect">
            <a:avLst/>
          </a:prstGeom>
          <a:ln>
            <a:noFill/>
          </a:ln>
        </p:spPr>
      </p:pic>
      <p:pic>
        <p:nvPicPr>
          <p:cNvPr id="8" name="Imagem 6">
            <a:extLst>
              <a:ext uri="{FF2B5EF4-FFF2-40B4-BE49-F238E27FC236}">
                <a16:creationId xmlns:a16="http://schemas.microsoft.com/office/drawing/2014/main" id="{09F7E11E-B1E6-4F6D-A929-AA9EE8BB2CA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5159520" y="2152800"/>
            <a:ext cx="2119680" cy="1675080"/>
          </a:xfrm>
          <a:prstGeom prst="rect">
            <a:avLst/>
          </a:prstGeom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0ADD409-5FCE-449E-8898-01C157FEA649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7468831" y="2152800"/>
            <a:ext cx="2119680" cy="1675080"/>
          </a:xfrm>
          <a:prstGeom prst="rect">
            <a:avLst/>
          </a:prstGeom>
          <a:ln>
            <a:noFill/>
          </a:ln>
        </p:spPr>
      </p:pic>
      <p:pic>
        <p:nvPicPr>
          <p:cNvPr id="12" name="Imagem 12">
            <a:extLst>
              <a:ext uri="{FF2B5EF4-FFF2-40B4-BE49-F238E27FC236}">
                <a16:creationId xmlns:a16="http://schemas.microsoft.com/office/drawing/2014/main" id="{D7A08542-6400-4F35-B8FC-2108082B6D7C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9716615" y="2152800"/>
            <a:ext cx="2119680" cy="1675080"/>
          </a:xfrm>
          <a:prstGeom prst="rect">
            <a:avLst/>
          </a:prstGeom>
          <a:ln>
            <a:noFill/>
          </a:ln>
        </p:spPr>
      </p:pic>
      <p:sp>
        <p:nvSpPr>
          <p:cNvPr id="13" name="CustomShape 3">
            <a:extLst>
              <a:ext uri="{FF2B5EF4-FFF2-40B4-BE49-F238E27FC236}">
                <a16:creationId xmlns:a16="http://schemas.microsoft.com/office/drawing/2014/main" id="{A8ECE919-0A4E-463E-841D-31AEC00B72B7}"/>
              </a:ext>
            </a:extLst>
          </p:cNvPr>
          <p:cNvSpPr/>
          <p:nvPr/>
        </p:nvSpPr>
        <p:spPr>
          <a:xfrm>
            <a:off x="74602" y="1778760"/>
            <a:ext cx="2741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pt-BR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 panose="020F0302020204030204"/>
                <a:ea typeface="DejaVu Sans"/>
              </a:rPr>
              <a:t>1° Nível - Branca</a:t>
            </a:r>
            <a:endParaRPr lang="pt-BR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 Light" panose="020F0302020204030204"/>
            </a:endParaRPr>
          </a:p>
        </p:txBody>
      </p:sp>
      <p:sp>
        <p:nvSpPr>
          <p:cNvPr id="14" name="CustomShape 4">
            <a:extLst>
              <a:ext uri="{FF2B5EF4-FFF2-40B4-BE49-F238E27FC236}">
                <a16:creationId xmlns:a16="http://schemas.microsoft.com/office/drawing/2014/main" id="{AFF7B2FB-966A-4956-BCE0-B3E57B8ECCAF}"/>
              </a:ext>
            </a:extLst>
          </p:cNvPr>
          <p:cNvSpPr/>
          <p:nvPr/>
        </p:nvSpPr>
        <p:spPr>
          <a:xfrm>
            <a:off x="2470650" y="1778760"/>
            <a:ext cx="2741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pt-BR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 panose="020F0302020204030204"/>
                <a:ea typeface="DejaVu Sans"/>
              </a:rPr>
              <a:t>2° Nível - Amarelo</a:t>
            </a:r>
            <a:endParaRPr lang="pt-BR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 Light" panose="020F0302020204030204"/>
            </a:endParaRPr>
          </a:p>
        </p:txBody>
      </p:sp>
      <p:sp>
        <p:nvSpPr>
          <p:cNvPr id="15" name="CustomShape 5">
            <a:extLst>
              <a:ext uri="{FF2B5EF4-FFF2-40B4-BE49-F238E27FC236}">
                <a16:creationId xmlns:a16="http://schemas.microsoft.com/office/drawing/2014/main" id="{692F8734-2121-4844-946A-684B66752E0B}"/>
              </a:ext>
            </a:extLst>
          </p:cNvPr>
          <p:cNvSpPr/>
          <p:nvPr/>
        </p:nvSpPr>
        <p:spPr>
          <a:xfrm>
            <a:off x="4879800" y="1778760"/>
            <a:ext cx="2741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pt-BR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 panose="020F0302020204030204"/>
                <a:ea typeface="DejaVu Sans"/>
              </a:rPr>
              <a:t>3° Nível - Laranja</a:t>
            </a:r>
            <a:endParaRPr lang="pt-BR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 Light" panose="020F0302020204030204"/>
            </a:endParaRPr>
          </a:p>
        </p:txBody>
      </p:sp>
      <p:sp>
        <p:nvSpPr>
          <p:cNvPr id="16" name="CustomShape 6">
            <a:extLst>
              <a:ext uri="{FF2B5EF4-FFF2-40B4-BE49-F238E27FC236}">
                <a16:creationId xmlns:a16="http://schemas.microsoft.com/office/drawing/2014/main" id="{173B6E82-AB52-49E8-9137-DBD2E3E139EA}"/>
              </a:ext>
            </a:extLst>
          </p:cNvPr>
          <p:cNvSpPr/>
          <p:nvPr/>
        </p:nvSpPr>
        <p:spPr>
          <a:xfrm>
            <a:off x="7152391" y="1778760"/>
            <a:ext cx="2741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pt-BR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 panose="020F0302020204030204"/>
                <a:ea typeface="DejaVu Sans"/>
              </a:rPr>
              <a:t>4° Nível - Verde</a:t>
            </a:r>
            <a:endParaRPr lang="pt-BR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 Light" panose="020F0302020204030204"/>
            </a:endParaRPr>
          </a:p>
        </p:txBody>
      </p:sp>
      <p:sp>
        <p:nvSpPr>
          <p:cNvPr id="17" name="CustomShape 7">
            <a:extLst>
              <a:ext uri="{FF2B5EF4-FFF2-40B4-BE49-F238E27FC236}">
                <a16:creationId xmlns:a16="http://schemas.microsoft.com/office/drawing/2014/main" id="{CBA3032F-1442-4522-A0EA-0ACE8748B233}"/>
              </a:ext>
            </a:extLst>
          </p:cNvPr>
          <p:cNvSpPr/>
          <p:nvPr/>
        </p:nvSpPr>
        <p:spPr>
          <a:xfrm>
            <a:off x="9414575" y="1778760"/>
            <a:ext cx="2741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pt-BR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 panose="020F0302020204030204"/>
                <a:ea typeface="DejaVu Sans"/>
              </a:rPr>
              <a:t>5° Nível - Azul</a:t>
            </a:r>
            <a:endParaRPr lang="pt-BR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 Light" panose="020F0302020204030204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F691B71-823B-4BCE-A6C3-D2FB8B675380}"/>
              </a:ext>
            </a:extLst>
          </p:cNvPr>
          <p:cNvGrpSpPr/>
          <p:nvPr/>
        </p:nvGrpSpPr>
        <p:grpSpPr>
          <a:xfrm>
            <a:off x="1686329" y="4334463"/>
            <a:ext cx="2741400" cy="2044080"/>
            <a:chOff x="1845720" y="4107960"/>
            <a:chExt cx="2741400" cy="2044080"/>
          </a:xfrm>
        </p:grpSpPr>
        <p:pic>
          <p:nvPicPr>
            <p:cNvPr id="19" name="Imagem 20">
              <a:extLst>
                <a:ext uri="{FF2B5EF4-FFF2-40B4-BE49-F238E27FC236}">
                  <a16:creationId xmlns:a16="http://schemas.microsoft.com/office/drawing/2014/main" id="{839E4782-3691-4207-BBAA-9E417BC57DD8}"/>
                </a:ext>
              </a:extLst>
            </p:cNvPr>
            <p:cNvPicPr/>
            <p:nvPr/>
          </p:nvPicPr>
          <p:blipFill>
            <a:blip r:embed="rId8"/>
            <a:stretch/>
          </p:blipFill>
          <p:spPr>
            <a:xfrm>
              <a:off x="2160000" y="4473720"/>
              <a:ext cx="2119680" cy="16783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CustomShape 8">
              <a:extLst>
                <a:ext uri="{FF2B5EF4-FFF2-40B4-BE49-F238E27FC236}">
                  <a16:creationId xmlns:a16="http://schemas.microsoft.com/office/drawing/2014/main" id="{B2021E0E-1838-4A2B-9598-4CB5904BA879}"/>
                </a:ext>
              </a:extLst>
            </p:cNvPr>
            <p:cNvSpPr/>
            <p:nvPr/>
          </p:nvSpPr>
          <p:spPr>
            <a:xfrm>
              <a:off x="1845720" y="4107960"/>
              <a:ext cx="274140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/>
            <a:lstStyle/>
            <a:p>
              <a:pPr algn="ctr"/>
              <a:r>
                <a:rPr lang="pt-BR" sz="2000" spc="-1" err="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Calibri Light" panose="020F0302020204030204"/>
                  <a:ea typeface="DejaVu Sans"/>
                </a:rPr>
                <a:t>Senpai</a:t>
              </a:r>
              <a:r>
                <a:rPr lang="pt-BR" sz="20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Calibri Light" panose="020F0302020204030204"/>
                  <a:ea typeface="DejaVu Sans"/>
                </a:rPr>
                <a:t> (sênior) - Marrom</a:t>
              </a:r>
              <a:endParaRPr lang="pt-BR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 panose="020F0302020204030204"/>
              </a:endParaRP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49B062E2-114E-4F2C-A087-B8C992B7BC1A}"/>
              </a:ext>
            </a:extLst>
          </p:cNvPr>
          <p:cNvGrpSpPr/>
          <p:nvPr/>
        </p:nvGrpSpPr>
        <p:grpSpPr>
          <a:xfrm>
            <a:off x="7747109" y="4295583"/>
            <a:ext cx="2741400" cy="2082960"/>
            <a:chOff x="4857480" y="4107960"/>
            <a:chExt cx="2741400" cy="2082960"/>
          </a:xfrm>
        </p:grpSpPr>
        <p:pic>
          <p:nvPicPr>
            <p:cNvPr id="22" name="Imagem 18">
              <a:extLst>
                <a:ext uri="{FF2B5EF4-FFF2-40B4-BE49-F238E27FC236}">
                  <a16:creationId xmlns:a16="http://schemas.microsoft.com/office/drawing/2014/main" id="{5D8143EE-6F92-4A1E-825F-6E7D827A49A9}"/>
                </a:ext>
              </a:extLst>
            </p:cNvPr>
            <p:cNvPicPr/>
            <p:nvPr/>
          </p:nvPicPr>
          <p:blipFill>
            <a:blip r:embed="rId9"/>
            <a:stretch/>
          </p:blipFill>
          <p:spPr>
            <a:xfrm>
              <a:off x="5151240" y="4512600"/>
              <a:ext cx="2119680" cy="16783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CustomShape 9">
              <a:extLst>
                <a:ext uri="{FF2B5EF4-FFF2-40B4-BE49-F238E27FC236}">
                  <a16:creationId xmlns:a16="http://schemas.microsoft.com/office/drawing/2014/main" id="{CFB51450-3451-424D-A370-031448022D4D}"/>
                </a:ext>
              </a:extLst>
            </p:cNvPr>
            <p:cNvSpPr/>
            <p:nvPr/>
          </p:nvSpPr>
          <p:spPr>
            <a:xfrm>
              <a:off x="4857480" y="4107960"/>
              <a:ext cx="274140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/>
            <a:lstStyle/>
            <a:p>
              <a:pPr algn="ctr"/>
              <a:r>
                <a:rPr lang="pt-BR" sz="2000" spc="-1" err="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Calibri Light" panose="020F0302020204030204"/>
                  <a:ea typeface="DejaVu Sans"/>
                </a:rPr>
                <a:t>Shihan</a:t>
              </a:r>
              <a:r>
                <a:rPr lang="pt-BR" sz="20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Calibri Light" panose="020F0302020204030204"/>
                  <a:ea typeface="DejaVu Sans"/>
                </a:rPr>
                <a:t> - Vermelho</a:t>
              </a:r>
              <a:endParaRPr lang="pt-BR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 panose="020F0302020204030204"/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0E83D6AE-7665-4F0F-B04D-3346D726797B}"/>
              </a:ext>
            </a:extLst>
          </p:cNvPr>
          <p:cNvGrpSpPr/>
          <p:nvPr/>
        </p:nvGrpSpPr>
        <p:grpSpPr>
          <a:xfrm>
            <a:off x="4689269" y="4340943"/>
            <a:ext cx="2741400" cy="2037600"/>
            <a:chOff x="7913160" y="4107960"/>
            <a:chExt cx="2741400" cy="2037600"/>
          </a:xfrm>
        </p:grpSpPr>
        <p:pic>
          <p:nvPicPr>
            <p:cNvPr id="25" name="Imagem 22">
              <a:extLst>
                <a:ext uri="{FF2B5EF4-FFF2-40B4-BE49-F238E27FC236}">
                  <a16:creationId xmlns:a16="http://schemas.microsoft.com/office/drawing/2014/main" id="{FD9922EB-C1D9-4AAA-AA20-5759AD624179}"/>
                </a:ext>
              </a:extLst>
            </p:cNvPr>
            <p:cNvPicPr/>
            <p:nvPr/>
          </p:nvPicPr>
          <p:blipFill>
            <a:blip r:embed="rId10"/>
            <a:stretch/>
          </p:blipFill>
          <p:spPr>
            <a:xfrm>
              <a:off x="8229600" y="4467240"/>
              <a:ext cx="2119680" cy="16783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CustomShape 10">
              <a:extLst>
                <a:ext uri="{FF2B5EF4-FFF2-40B4-BE49-F238E27FC236}">
                  <a16:creationId xmlns:a16="http://schemas.microsoft.com/office/drawing/2014/main" id="{34E7EC0F-2DCD-4DF9-8BCD-07756A6A7597}"/>
                </a:ext>
              </a:extLst>
            </p:cNvPr>
            <p:cNvSpPr/>
            <p:nvPr/>
          </p:nvSpPr>
          <p:spPr>
            <a:xfrm>
              <a:off x="7913160" y="4107960"/>
              <a:ext cx="274140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/>
            <a:lstStyle/>
            <a:p>
              <a:pPr algn="ctr"/>
              <a:r>
                <a:rPr lang="pt-BR" sz="2000" spc="-1" err="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Calibri Light" panose="020F0302020204030204"/>
                  <a:ea typeface="DejaVu Sans"/>
                </a:rPr>
                <a:t>Sensei</a:t>
              </a:r>
              <a:r>
                <a:rPr lang="pt-BR" sz="20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Calibri Light" panose="020F0302020204030204"/>
                  <a:ea typeface="DejaVu Sans"/>
                </a:rPr>
                <a:t> (mestre) - Preta</a:t>
              </a:r>
              <a:endParaRPr lang="pt-BR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 panose="020F0302020204030204"/>
              </a:endParaRPr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43515062-CF5E-4D28-AACA-D6D64FD88706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281823E1-AA44-40A8-9F82-E55E9398A3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Imagem 3">
              <a:extLst>
                <a:ext uri="{FF2B5EF4-FFF2-40B4-BE49-F238E27FC236}">
                  <a16:creationId xmlns:a16="http://schemas.microsoft.com/office/drawing/2014/main" id="{10855BDE-0304-4EE5-97B2-5396D828A0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272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ao ar livre, céu, montanha&#10;&#10;Descrição gerada com muito alta confiança">
            <a:extLst>
              <a:ext uri="{FF2B5EF4-FFF2-40B4-BE49-F238E27FC236}">
                <a16:creationId xmlns:a16="http://schemas.microsoft.com/office/drawing/2014/main" id="{1AFEBAD8-3D94-47AF-9471-18C7E0EEAE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76249" y="434459"/>
            <a:ext cx="6281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Qual é o propósito do MMF?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02F6947-3E8F-4AC4-811A-A9F6ACD2C13E}"/>
              </a:ext>
            </a:extLst>
          </p:cNvPr>
          <p:cNvSpPr/>
          <p:nvPr/>
        </p:nvSpPr>
        <p:spPr>
          <a:xfrm>
            <a:off x="476249" y="1413063"/>
            <a:ext cx="533732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Desenvolver e evoluir os times e seus indivíduos nos domínios de Cultura, Organização, Tecnologia e Negócio com o intuito de elevar a sua performance e qualidade tornando eles times de classe mundial.</a:t>
            </a:r>
            <a:endParaRPr lang="pt-B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9D2DF-F645-4A91-9049-8FD15AAA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94" y="3429000"/>
            <a:ext cx="4956026" cy="1014245"/>
          </a:xfrm>
        </p:spPr>
        <p:txBody>
          <a:bodyPr>
            <a:normAutofit fontScale="90000"/>
          </a:bodyPr>
          <a:lstStyle/>
          <a:p>
            <a:r>
              <a:rPr lang="pt-BR" sz="3600" dirty="0">
                <a:solidFill>
                  <a:srgbClr val="474D5B"/>
                </a:solidFill>
                <a:latin typeface="Myriad Pro" panose="020B0503030403020204"/>
                <a:ea typeface="+mn-ea"/>
                <a:cs typeface="+mn-cs"/>
              </a:rPr>
              <a:t>E se for menos </a:t>
            </a:r>
            <a:r>
              <a:rPr lang="pt-BR" sz="3600" b="1" dirty="0">
                <a:solidFill>
                  <a:srgbClr val="4490B4"/>
                </a:solidFill>
                <a:latin typeface="Myriad Pro" panose="020B0503030403020204"/>
                <a:ea typeface="+mn-ea"/>
                <a:cs typeface="+mn-cs"/>
              </a:rPr>
              <a:t>abstrato</a:t>
            </a:r>
            <a:r>
              <a:rPr lang="pt-BR" sz="3600" dirty="0">
                <a:solidFill>
                  <a:srgbClr val="474D5B"/>
                </a:solidFill>
                <a:latin typeface="Myriad Pro" panose="020B0503030403020204"/>
                <a:ea typeface="+mn-ea"/>
                <a:cs typeface="+mn-cs"/>
              </a:rPr>
              <a:t>? </a:t>
            </a:r>
            <a:br>
              <a:rPr lang="pt-BR" sz="3600" dirty="0">
                <a:solidFill>
                  <a:srgbClr val="474D5B"/>
                </a:solidFill>
                <a:latin typeface="Myriad Pro" panose="020B0503030403020204"/>
                <a:ea typeface="+mn-ea"/>
                <a:cs typeface="+mn-cs"/>
              </a:rPr>
            </a:br>
            <a:br>
              <a:rPr lang="pt-BR" sz="3600" dirty="0">
                <a:solidFill>
                  <a:srgbClr val="474D5B"/>
                </a:solidFill>
                <a:latin typeface="Myriad Pro" panose="020B0503030403020204"/>
                <a:ea typeface="+mn-ea"/>
                <a:cs typeface="+mn-cs"/>
              </a:rPr>
            </a:br>
            <a:r>
              <a:rPr lang="pt-BR" sz="3600" dirty="0">
                <a:solidFill>
                  <a:srgbClr val="474D5B"/>
                </a:solidFill>
                <a:latin typeface="Myriad Pro" panose="020B0503030403020204"/>
                <a:ea typeface="+mn-ea"/>
                <a:cs typeface="+mn-cs"/>
              </a:rPr>
              <a:t>E se </a:t>
            </a:r>
            <a:r>
              <a:rPr lang="pt-BR" sz="3600" b="1" dirty="0">
                <a:solidFill>
                  <a:srgbClr val="4490B4"/>
                </a:solidFill>
                <a:latin typeface="Myriad Pro" panose="020B0503030403020204"/>
                <a:ea typeface="+mn-ea"/>
                <a:cs typeface="+mn-cs"/>
              </a:rPr>
              <a:t>metrificarmos</a:t>
            </a:r>
            <a:r>
              <a:rPr lang="pt-BR" sz="3600" dirty="0">
                <a:solidFill>
                  <a:srgbClr val="474D5B"/>
                </a:solidFill>
                <a:latin typeface="Myriad Pro" panose="020B0503030403020204"/>
                <a:ea typeface="+mn-ea"/>
                <a:cs typeface="+mn-cs"/>
              </a:rPr>
              <a:t>? 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2DB0FE0-F8E4-49AD-B8EC-BC5F1A61D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588" y="780729"/>
            <a:ext cx="9792823" cy="5654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5000" dirty="0">
                <a:solidFill>
                  <a:srgbClr val="4490B4"/>
                </a:solidFill>
                <a:latin typeface="Myriad Pro" panose="020B0503030403020204" pitchFamily="34" charset="0"/>
              </a:rPr>
              <a:t>Oportunidades</a:t>
            </a:r>
            <a:r>
              <a:rPr lang="pt-BR" sz="5000" dirty="0">
                <a:solidFill>
                  <a:srgbClr val="474D5B"/>
                </a:solidFill>
                <a:latin typeface="Myriad Pro" panose="020B0503030403020204" pitchFamily="34" charset="0"/>
              </a:rPr>
              <a:t> de melhoria?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40605C5-7958-45AD-9AF9-DAE232C7859C}"/>
              </a:ext>
            </a:extLst>
          </p:cNvPr>
          <p:cNvCxnSpPr/>
          <p:nvPr/>
        </p:nvCxnSpPr>
        <p:spPr>
          <a:xfrm flipV="1">
            <a:off x="5227721" y="683643"/>
            <a:ext cx="1736558" cy="12033"/>
          </a:xfrm>
          <a:prstGeom prst="line">
            <a:avLst/>
          </a:prstGeom>
          <a:ln w="38100">
            <a:solidFill>
              <a:srgbClr val="449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Resultado de imagem para thinker">
            <a:extLst>
              <a:ext uri="{FF2B5EF4-FFF2-40B4-BE49-F238E27FC236}">
                <a16:creationId xmlns:a16="http://schemas.microsoft.com/office/drawing/2014/main" id="{901ECFB8-CD11-404F-8832-68FA7BF63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820" y="2103120"/>
            <a:ext cx="5101591" cy="382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52EDAAB6-4641-4034-B1F0-5B734D1A2CDF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F7583B3F-43FE-4132-8EE4-D8F429F6AB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3">
              <a:extLst>
                <a:ext uri="{FF2B5EF4-FFF2-40B4-BE49-F238E27FC236}">
                  <a16:creationId xmlns:a16="http://schemas.microsoft.com/office/drawing/2014/main" id="{67F72D2E-439E-4793-B910-55280F647D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6250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2DB0FE0-F8E4-49AD-B8EC-BC5F1A61D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588" y="780729"/>
            <a:ext cx="9792823" cy="5654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5000" dirty="0">
                <a:solidFill>
                  <a:srgbClr val="4490B4"/>
                </a:solidFill>
                <a:latin typeface="Myriad Pro" panose="020B0503030403020204" pitchFamily="34" charset="0"/>
              </a:rPr>
              <a:t>Risco</a:t>
            </a:r>
            <a:endParaRPr lang="pt-BR" sz="5000" dirty="0">
              <a:solidFill>
                <a:srgbClr val="474D5B"/>
              </a:solidFill>
              <a:latin typeface="Myriad Pro" panose="020B0503030403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40605C5-7958-45AD-9AF9-DAE232C7859C}"/>
              </a:ext>
            </a:extLst>
          </p:cNvPr>
          <p:cNvCxnSpPr/>
          <p:nvPr/>
        </p:nvCxnSpPr>
        <p:spPr>
          <a:xfrm flipV="1">
            <a:off x="5227721" y="683643"/>
            <a:ext cx="1736558" cy="12033"/>
          </a:xfrm>
          <a:prstGeom prst="line">
            <a:avLst/>
          </a:prstGeom>
          <a:ln w="38100">
            <a:solidFill>
              <a:srgbClr val="449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Resultado de imagem para iso 9001">
            <a:extLst>
              <a:ext uri="{FF2B5EF4-FFF2-40B4-BE49-F238E27FC236}">
                <a16:creationId xmlns:a16="http://schemas.microsoft.com/office/drawing/2014/main" id="{C83F6085-FECB-489F-B3E9-660EFD48A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11" y="1834611"/>
            <a:ext cx="3481939" cy="365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m para mps br">
            <a:extLst>
              <a:ext uri="{FF2B5EF4-FFF2-40B4-BE49-F238E27FC236}">
                <a16:creationId xmlns:a16="http://schemas.microsoft.com/office/drawing/2014/main" id="{5D56C547-0F66-4A37-9856-725729C7A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83" y="2411730"/>
            <a:ext cx="4681728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1A5C2232-1D71-46B0-819D-3191F56DBC82}"/>
              </a:ext>
            </a:extLst>
          </p:cNvPr>
          <p:cNvGrpSpPr/>
          <p:nvPr/>
        </p:nvGrpSpPr>
        <p:grpSpPr>
          <a:xfrm>
            <a:off x="8125648" y="6517289"/>
            <a:ext cx="4268603" cy="340711"/>
            <a:chOff x="1827397" y="4270165"/>
            <a:chExt cx="7926798" cy="6327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6242D884-3833-4ADE-A707-3823DB73BD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3">
              <a:extLst>
                <a:ext uri="{FF2B5EF4-FFF2-40B4-BE49-F238E27FC236}">
                  <a16:creationId xmlns:a16="http://schemas.microsoft.com/office/drawing/2014/main" id="{4F94F166-37E7-4E86-BD89-D0236BA23D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036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7169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Avaliação da Maturidade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8BA86D5-EF1C-4593-9DBA-C2DEDA2AF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716" y="-73572"/>
            <a:ext cx="5579838" cy="6858000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E0650B87-C9F0-426D-97EC-140048C8F7B9}"/>
              </a:ext>
            </a:extLst>
          </p:cNvPr>
          <p:cNvGrpSpPr/>
          <p:nvPr/>
        </p:nvGrpSpPr>
        <p:grpSpPr>
          <a:xfrm>
            <a:off x="-207626" y="6517289"/>
            <a:ext cx="4268603" cy="340711"/>
            <a:chOff x="1827397" y="4270165"/>
            <a:chExt cx="7926798" cy="63270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26CDE53-C7FD-47CD-AFF2-8C9EAE4362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3">
              <a:extLst>
                <a:ext uri="{FF2B5EF4-FFF2-40B4-BE49-F238E27FC236}">
                  <a16:creationId xmlns:a16="http://schemas.microsoft.com/office/drawing/2014/main" id="{C074CE03-6A16-4F58-8FB8-12ECF15F44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149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7169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Avaliação da Maturidade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8BA86D5-EF1C-4593-9DBA-C2DEDA2AF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716" y="-73572"/>
            <a:ext cx="5579838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BE343DF-454A-413E-82DA-DF3D77C7E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255" y="1752406"/>
            <a:ext cx="7155409" cy="4402385"/>
          </a:xfrm>
          <a:prstGeom prst="rect">
            <a:avLst/>
          </a:prstGeom>
        </p:spPr>
      </p:pic>
      <p:pic>
        <p:nvPicPr>
          <p:cNvPr id="5" name="Gráfico 4" descr="Seta: girar para a esquerda">
            <a:extLst>
              <a:ext uri="{FF2B5EF4-FFF2-40B4-BE49-F238E27FC236}">
                <a16:creationId xmlns:a16="http://schemas.microsoft.com/office/drawing/2014/main" id="{8B0F2FBE-9D52-4A39-AA8A-9EA200432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9007" y="885400"/>
            <a:ext cx="914400" cy="914400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B94A09F1-5AE5-4D9B-B38E-42D2E2948143}"/>
              </a:ext>
            </a:extLst>
          </p:cNvPr>
          <p:cNvGrpSpPr/>
          <p:nvPr/>
        </p:nvGrpSpPr>
        <p:grpSpPr>
          <a:xfrm>
            <a:off x="-207626" y="6517289"/>
            <a:ext cx="4268603" cy="340711"/>
            <a:chOff x="1827397" y="4270165"/>
            <a:chExt cx="7926798" cy="63270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D1EF5921-2EEE-4F7A-AA39-6D878552F5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m 3">
              <a:extLst>
                <a:ext uri="{FF2B5EF4-FFF2-40B4-BE49-F238E27FC236}">
                  <a16:creationId xmlns:a16="http://schemas.microsoft.com/office/drawing/2014/main" id="{F342EF0B-1D79-40B9-9C32-C2CEE085FF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409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7169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Avaliação da Maturidade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8BA86D5-EF1C-4593-9DBA-C2DEDA2AF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716" y="-73572"/>
            <a:ext cx="5579838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BF7EA94-FC2A-49EE-89CF-B2220AB1A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04" y="1072055"/>
            <a:ext cx="7341334" cy="4850524"/>
          </a:xfrm>
          <a:prstGeom prst="rect">
            <a:avLst/>
          </a:prstGeom>
        </p:spPr>
      </p:pic>
      <p:pic>
        <p:nvPicPr>
          <p:cNvPr id="7" name="Gráfico 6" descr="Seta: girar para a esquerda">
            <a:extLst>
              <a:ext uri="{FF2B5EF4-FFF2-40B4-BE49-F238E27FC236}">
                <a16:creationId xmlns:a16="http://schemas.microsoft.com/office/drawing/2014/main" id="{92C0A7C1-D743-40D2-A15F-7CAC313EC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550234" flipV="1">
            <a:off x="6414720" y="5634063"/>
            <a:ext cx="914400" cy="1052003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BD303A60-D17C-480F-8BA8-DF0C498F631B}"/>
              </a:ext>
            </a:extLst>
          </p:cNvPr>
          <p:cNvGrpSpPr/>
          <p:nvPr/>
        </p:nvGrpSpPr>
        <p:grpSpPr>
          <a:xfrm>
            <a:off x="-207626" y="6517289"/>
            <a:ext cx="4268603" cy="340711"/>
            <a:chOff x="1827397" y="4270165"/>
            <a:chExt cx="7926798" cy="6327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451A189-FC3E-425A-AF41-5C3C6E7C41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3">
              <a:extLst>
                <a:ext uri="{FF2B5EF4-FFF2-40B4-BE49-F238E27FC236}">
                  <a16:creationId xmlns:a16="http://schemas.microsoft.com/office/drawing/2014/main" id="{A143B3D2-F9A9-42C9-93B9-FDEFEC2C8A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77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063107E-8D92-4612-8363-83AF80D57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E31491C-7C38-48EC-82C7-AEB171403C0E}"/>
              </a:ext>
            </a:extLst>
          </p:cNvPr>
          <p:cNvSpPr txBox="1"/>
          <p:nvPr/>
        </p:nvSpPr>
        <p:spPr>
          <a:xfrm>
            <a:off x="581808" y="6400800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Média: 49%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4B46375-CAE8-48BE-B825-05D0D43F5AE3}"/>
              </a:ext>
            </a:extLst>
          </p:cNvPr>
          <p:cNvSpPr/>
          <p:nvPr/>
        </p:nvSpPr>
        <p:spPr>
          <a:xfrm>
            <a:off x="0" y="1384183"/>
            <a:ext cx="1367406" cy="5016617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25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DCF648E-97F5-4FBF-B36C-D5B7681043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924" y="3178582"/>
            <a:ext cx="7951076" cy="447248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06984EE-1EF7-4DC1-B725-66267CA467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5" y="123866"/>
            <a:ext cx="7471945" cy="4202969"/>
          </a:xfrm>
          <a:prstGeom prst="rect">
            <a:avLst/>
          </a:prstGeom>
        </p:spPr>
      </p:pic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2DA83474-3C99-43C2-BEB7-3AE1031EB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8661" y="681338"/>
            <a:ext cx="2974846" cy="5654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400" dirty="0">
                <a:solidFill>
                  <a:srgbClr val="474D5B"/>
                </a:solidFill>
                <a:latin typeface="Myriad Pro" panose="020B0503030403020204" pitchFamily="34" charset="0"/>
              </a:rPr>
              <a:t>Cerimônia de Entrega de Faixas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B23CA7AA-A8FD-410A-8A1C-43FC97C38041}"/>
              </a:ext>
            </a:extLst>
          </p:cNvPr>
          <p:cNvCxnSpPr>
            <a:cxnSpLocks/>
          </p:cNvCxnSpPr>
          <p:nvPr/>
        </p:nvCxnSpPr>
        <p:spPr>
          <a:xfrm flipV="1">
            <a:off x="8408243" y="604130"/>
            <a:ext cx="1736558" cy="12033"/>
          </a:xfrm>
          <a:prstGeom prst="line">
            <a:avLst/>
          </a:prstGeom>
          <a:ln w="38100">
            <a:solidFill>
              <a:srgbClr val="449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A4614C0-B733-49F7-8D63-73B25E7CBA19}"/>
              </a:ext>
            </a:extLst>
          </p:cNvPr>
          <p:cNvGrpSpPr/>
          <p:nvPr/>
        </p:nvGrpSpPr>
        <p:grpSpPr>
          <a:xfrm>
            <a:off x="-207626" y="6517289"/>
            <a:ext cx="4268603" cy="340711"/>
            <a:chOff x="1827397" y="4270165"/>
            <a:chExt cx="7926798" cy="63270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281687A2-4997-4619-B160-CA716408E9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m 3">
              <a:extLst>
                <a:ext uri="{FF2B5EF4-FFF2-40B4-BE49-F238E27FC236}">
                  <a16:creationId xmlns:a16="http://schemas.microsoft.com/office/drawing/2014/main" id="{6BEFED9F-75EC-4F09-9BC7-6AB277079B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80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A9C98D6B-A62D-476F-BE77-353354EC5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2" y="403947"/>
            <a:ext cx="3683111" cy="2071749"/>
          </a:xfrm>
          <a:prstGeom prst="rect">
            <a:avLst/>
          </a:prstGeom>
        </p:spPr>
      </p:pic>
      <p:pic>
        <p:nvPicPr>
          <p:cNvPr id="5" name="Imagem 4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3260ECAA-6E7B-4BF4-83C4-9049871FC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092" y="749461"/>
            <a:ext cx="2416551" cy="1389516"/>
          </a:xfrm>
          <a:prstGeom prst="rect">
            <a:avLst/>
          </a:prstGeom>
        </p:spPr>
      </p:pic>
      <p:sp>
        <p:nvSpPr>
          <p:cNvPr id="40" name="Rectangle 27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29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91440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D6CF4D47-D224-4217-9E54-CAEB2347D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564" y="3006496"/>
            <a:ext cx="6018061" cy="3385159"/>
          </a:xfrm>
          <a:prstGeom prst="rect">
            <a:avLst/>
          </a:prstGeom>
        </p:spPr>
      </p:pic>
      <p:sp>
        <p:nvSpPr>
          <p:cNvPr id="42" name="Rectangle 31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F5C93C10-8F33-4828-9D2C-5AA3BFD87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3268" y="952511"/>
            <a:ext cx="3567362" cy="2051233"/>
          </a:xfrm>
          <a:prstGeom prst="rect">
            <a:avLst/>
          </a:prstGeom>
        </p:spPr>
      </p:pic>
      <p:sp>
        <p:nvSpPr>
          <p:cNvPr id="43" name="Rectangle 33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822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3C8B9FDF-C33A-48D9-9C8E-EE90DB58CF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3007" y="4269767"/>
            <a:ext cx="3567362" cy="2033396"/>
          </a:xfrm>
          <a:prstGeom prst="rect">
            <a:avLst/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3D2F1AF-BD1A-4A47-B1E1-F9C1BAEB0DF2}"/>
              </a:ext>
            </a:extLst>
          </p:cNvPr>
          <p:cNvGrpSpPr/>
          <p:nvPr/>
        </p:nvGrpSpPr>
        <p:grpSpPr>
          <a:xfrm>
            <a:off x="-207626" y="6517289"/>
            <a:ext cx="4268603" cy="340711"/>
            <a:chOff x="1827397" y="4270165"/>
            <a:chExt cx="7926798" cy="6327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6EE577FE-E36C-4DFC-9437-3AE6E7836E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m 3">
              <a:extLst>
                <a:ext uri="{FF2B5EF4-FFF2-40B4-BE49-F238E27FC236}">
                  <a16:creationId xmlns:a16="http://schemas.microsoft.com/office/drawing/2014/main" id="{5B446DBF-2E86-47DD-BC8C-21A010FF93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577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AFC0172-1D08-457B-BF6F-B54B02559A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588" y="2152202"/>
            <a:ext cx="9979665" cy="2804112"/>
          </a:xfrm>
          <a:prstGeom prst="rect">
            <a:avLst/>
          </a:prstGeom>
        </p:spPr>
      </p:pic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BBCCD04C-CFAF-45DF-8733-B3698AB76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588" y="780729"/>
            <a:ext cx="9792823" cy="5654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5000" dirty="0">
                <a:solidFill>
                  <a:srgbClr val="4490B4"/>
                </a:solidFill>
                <a:latin typeface="Myriad Pro" panose="020B0503030403020204" pitchFamily="34" charset="0"/>
              </a:rPr>
              <a:t>Pins</a:t>
            </a:r>
            <a:endParaRPr lang="pt-BR" sz="5000" dirty="0">
              <a:solidFill>
                <a:srgbClr val="474D5B"/>
              </a:solidFill>
              <a:latin typeface="Myriad Pro" panose="020B0503030403020204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3FEC63A-B350-4FE5-8BA0-34B1CA0B872A}"/>
              </a:ext>
            </a:extLst>
          </p:cNvPr>
          <p:cNvCxnSpPr/>
          <p:nvPr/>
        </p:nvCxnSpPr>
        <p:spPr>
          <a:xfrm flipV="1">
            <a:off x="5227721" y="683643"/>
            <a:ext cx="1736558" cy="12033"/>
          </a:xfrm>
          <a:prstGeom prst="line">
            <a:avLst/>
          </a:prstGeom>
          <a:ln w="38100">
            <a:solidFill>
              <a:srgbClr val="449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EEA4FB45-DD22-4066-B0CB-5AA3FAC609A2}"/>
              </a:ext>
            </a:extLst>
          </p:cNvPr>
          <p:cNvGrpSpPr/>
          <p:nvPr/>
        </p:nvGrpSpPr>
        <p:grpSpPr>
          <a:xfrm>
            <a:off x="-207626" y="6517289"/>
            <a:ext cx="4268603" cy="340711"/>
            <a:chOff x="1827397" y="4270165"/>
            <a:chExt cx="7926798" cy="63270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E0A1DCD1-75A4-45C0-B78C-C6CE4BABB9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m 3">
              <a:extLst>
                <a:ext uri="{FF2B5EF4-FFF2-40B4-BE49-F238E27FC236}">
                  <a16:creationId xmlns:a16="http://schemas.microsoft.com/office/drawing/2014/main" id="{B9CC7E95-54D8-4042-92E2-CDCDB41B00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4637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0ED82FFF-23C8-4164-A841-A96C770EA9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2" r="21473"/>
          <a:stretch/>
        </p:blipFill>
        <p:spPr>
          <a:xfrm>
            <a:off x="7794519" y="3506112"/>
            <a:ext cx="4397481" cy="3351888"/>
          </a:xfrm>
          <a:custGeom>
            <a:avLst/>
            <a:gdLst>
              <a:gd name="connsiteX0" fmla="*/ 0 w 4397481"/>
              <a:gd name="connsiteY0" fmla="*/ 0 h 3351888"/>
              <a:gd name="connsiteX1" fmla="*/ 4397481 w 4397481"/>
              <a:gd name="connsiteY1" fmla="*/ 0 h 3351888"/>
              <a:gd name="connsiteX2" fmla="*/ 4397481 w 4397481"/>
              <a:gd name="connsiteY2" fmla="*/ 3351888 h 3351888"/>
              <a:gd name="connsiteX3" fmla="*/ 1552363 w 4397481"/>
              <a:gd name="connsiteY3" fmla="*/ 3351888 h 335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E235C43-F0C9-4119-9E04-A7BFB1F619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66" r="19941" b="1"/>
          <a:stretch/>
        </p:blipFill>
        <p:spPr>
          <a:xfrm>
            <a:off x="20" y="10"/>
            <a:ext cx="9154673" cy="6863475"/>
          </a:xfrm>
          <a:custGeom>
            <a:avLst/>
            <a:gdLst>
              <a:gd name="connsiteX0" fmla="*/ 0 w 9154693"/>
              <a:gd name="connsiteY0" fmla="*/ 0 h 6863485"/>
              <a:gd name="connsiteX1" fmla="*/ 5976000 w 9154693"/>
              <a:gd name="connsiteY1" fmla="*/ 0 h 6863485"/>
              <a:gd name="connsiteX2" fmla="*/ 9154693 w 9154693"/>
              <a:gd name="connsiteY2" fmla="*/ 6863485 h 6863485"/>
              <a:gd name="connsiteX3" fmla="*/ 0 w 9154693"/>
              <a:gd name="connsiteY3" fmla="*/ 6863485 h 6863485"/>
              <a:gd name="connsiteX4" fmla="*/ 0 w 9154693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Imagem 3" descr="Uma imagem contendo captura de tela, texto&#10;&#10;Descrição gerada com muito alta confiança">
            <a:extLst>
              <a:ext uri="{FF2B5EF4-FFF2-40B4-BE49-F238E27FC236}">
                <a16:creationId xmlns:a16="http://schemas.microsoft.com/office/drawing/2014/main" id="{FEBAF103-91D8-4B23-89EC-2598FCB5A9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7" r="12069" b="-1"/>
          <a:stretch/>
        </p:blipFill>
        <p:spPr>
          <a:xfrm>
            <a:off x="6168189" y="10"/>
            <a:ext cx="6023811" cy="3346394"/>
          </a:xfrm>
          <a:custGeom>
            <a:avLst/>
            <a:gdLst>
              <a:gd name="connsiteX0" fmla="*/ 0 w 6023811"/>
              <a:gd name="connsiteY0" fmla="*/ 0 h 3346404"/>
              <a:gd name="connsiteX1" fmla="*/ 6023811 w 6023811"/>
              <a:gd name="connsiteY1" fmla="*/ 0 h 3346404"/>
              <a:gd name="connsiteX2" fmla="*/ 6023811 w 6023811"/>
              <a:gd name="connsiteY2" fmla="*/ 3346404 h 3346404"/>
              <a:gd name="connsiteX3" fmla="*/ 1549824 w 6023811"/>
              <a:gd name="connsiteY3" fmla="*/ 3346404 h 3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158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9D2DF-F645-4A91-9049-8FD15AAA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310"/>
            <a:ext cx="10515600" cy="1133600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pt-BR" sz="5000" dirty="0">
                <a:solidFill>
                  <a:srgbClr val="474D5B"/>
                </a:solidFill>
                <a:latin typeface="Myriad Pro" panose="020B0503030403020204" pitchFamily="34" charset="0"/>
                <a:ea typeface="+mn-ea"/>
                <a:cs typeface="+mn-cs"/>
              </a:rPr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146FD0-5452-431E-8012-A9EDB38B0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70" y="1379856"/>
            <a:ext cx="11346180" cy="4220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474D5B"/>
                </a:solidFill>
                <a:latin typeface="Myriad Pro" panose="020B0503030403020204"/>
              </a:rPr>
              <a:t>- </a:t>
            </a:r>
            <a:r>
              <a:rPr lang="pt-BR" b="1" dirty="0">
                <a:solidFill>
                  <a:srgbClr val="4490B4"/>
                </a:solidFill>
                <a:latin typeface="Myriad Pro" panose="020B0503030403020204"/>
              </a:rPr>
              <a:t>Aumento no NPS</a:t>
            </a:r>
            <a:r>
              <a:rPr lang="pt-BR" dirty="0">
                <a:solidFill>
                  <a:srgbClr val="474D5B"/>
                </a:solidFill>
                <a:latin typeface="Myriad Pro" panose="020B0503030403020204"/>
              </a:rPr>
              <a:t> em 10,48% no primeiro semestre de 2018</a:t>
            </a:r>
          </a:p>
          <a:p>
            <a:pPr marL="0" indent="0">
              <a:buNone/>
            </a:pPr>
            <a:r>
              <a:rPr lang="pt-BR" b="1" dirty="0">
                <a:solidFill>
                  <a:srgbClr val="474D5B"/>
                </a:solidFill>
                <a:latin typeface="Myriad Pro" panose="020B0503030403020204"/>
              </a:rPr>
              <a:t>- </a:t>
            </a:r>
            <a:r>
              <a:rPr lang="pt-BR" dirty="0">
                <a:solidFill>
                  <a:srgbClr val="474D5B"/>
                </a:solidFill>
                <a:latin typeface="Myriad Pro" panose="020B0503030403020204"/>
              </a:rPr>
              <a:t>Conquista do </a:t>
            </a:r>
            <a:r>
              <a:rPr lang="pt-BR" b="1" dirty="0">
                <a:solidFill>
                  <a:srgbClr val="4490B4"/>
                </a:solidFill>
                <a:latin typeface="Myriad Pro" panose="020B0503030403020204"/>
              </a:rPr>
              <a:t>GPTW</a:t>
            </a:r>
            <a:r>
              <a:rPr lang="pt-BR" dirty="0">
                <a:solidFill>
                  <a:srgbClr val="474D5B"/>
                </a:solidFill>
                <a:latin typeface="Myriad Pro" panose="020B0503030403020204"/>
              </a:rPr>
              <a:t> em 2017</a:t>
            </a:r>
          </a:p>
          <a:p>
            <a:pPr marL="0" indent="0">
              <a:buNone/>
            </a:pPr>
            <a:r>
              <a:rPr lang="pt-BR" b="1" dirty="0">
                <a:solidFill>
                  <a:srgbClr val="474D5B"/>
                </a:solidFill>
                <a:latin typeface="Myriad Pro" panose="020B0503030403020204"/>
              </a:rPr>
              <a:t>	- </a:t>
            </a:r>
            <a:r>
              <a:rPr lang="pt-BR" b="1" dirty="0">
                <a:solidFill>
                  <a:srgbClr val="4490B4"/>
                </a:solidFill>
                <a:latin typeface="Myriad Pro" panose="020B0503030403020204"/>
              </a:rPr>
              <a:t>Crescimento em 14% </a:t>
            </a:r>
            <a:r>
              <a:rPr lang="pt-BR" dirty="0">
                <a:solidFill>
                  <a:srgbClr val="474D5B"/>
                </a:solidFill>
                <a:latin typeface="Myriad Pro" panose="020B0503030403020204"/>
              </a:rPr>
              <a:t>no GPTW de 2018</a:t>
            </a:r>
          </a:p>
          <a:p>
            <a:pPr marL="0" indent="0">
              <a:buNone/>
            </a:pPr>
            <a:r>
              <a:rPr lang="pt-BR" b="1" dirty="0">
                <a:solidFill>
                  <a:srgbClr val="474D5B"/>
                </a:solidFill>
                <a:latin typeface="Myriad Pro" panose="020B0503030403020204"/>
              </a:rPr>
              <a:t>- </a:t>
            </a:r>
            <a:r>
              <a:rPr lang="pt-BR" b="1" dirty="0">
                <a:solidFill>
                  <a:srgbClr val="4490B4"/>
                </a:solidFill>
                <a:latin typeface="Myriad Pro" panose="020B0503030403020204"/>
              </a:rPr>
              <a:t>Aumento constante</a:t>
            </a:r>
            <a:r>
              <a:rPr lang="pt-BR" dirty="0">
                <a:solidFill>
                  <a:srgbClr val="4490B4"/>
                </a:solidFill>
                <a:latin typeface="Myriad Pro" panose="020B0503030403020204"/>
              </a:rPr>
              <a:t> </a:t>
            </a:r>
            <a:r>
              <a:rPr lang="pt-BR" dirty="0">
                <a:solidFill>
                  <a:srgbClr val="474D5B"/>
                </a:solidFill>
                <a:latin typeface="Myriad Pro" panose="020B0503030403020204"/>
              </a:rPr>
              <a:t>no </a:t>
            </a:r>
            <a:r>
              <a:rPr lang="pt-BR" dirty="0" err="1">
                <a:solidFill>
                  <a:srgbClr val="474D5B"/>
                </a:solidFill>
                <a:latin typeface="Myriad Pro" panose="020B0503030403020204"/>
              </a:rPr>
              <a:t>Felicitômetro</a:t>
            </a:r>
            <a:endParaRPr lang="pt-BR" dirty="0">
              <a:solidFill>
                <a:srgbClr val="474D5B"/>
              </a:solidFill>
              <a:latin typeface="Myriad Pro" panose="020B0503030403020204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421B012-FA35-42FA-8D2A-4E8BD0E4A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841" y="2701290"/>
            <a:ext cx="1840948" cy="3493770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47A3A32-372C-4D48-B6ED-AF37D659C9C5}"/>
              </a:ext>
            </a:extLst>
          </p:cNvPr>
          <p:cNvCxnSpPr/>
          <p:nvPr/>
        </p:nvCxnSpPr>
        <p:spPr>
          <a:xfrm flipV="1">
            <a:off x="5227721" y="340743"/>
            <a:ext cx="1736558" cy="12033"/>
          </a:xfrm>
          <a:prstGeom prst="line">
            <a:avLst/>
          </a:prstGeom>
          <a:ln w="38100">
            <a:solidFill>
              <a:srgbClr val="449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B979A35E-3D8F-4AC9-9DD0-69B57DD20BA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147211" y="357759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Agrupar 7">
            <a:extLst>
              <a:ext uri="{FF2B5EF4-FFF2-40B4-BE49-F238E27FC236}">
                <a16:creationId xmlns:a16="http://schemas.microsoft.com/office/drawing/2014/main" id="{F6F16CEE-A657-4697-8247-C31C1F663CC8}"/>
              </a:ext>
            </a:extLst>
          </p:cNvPr>
          <p:cNvGrpSpPr/>
          <p:nvPr/>
        </p:nvGrpSpPr>
        <p:grpSpPr>
          <a:xfrm>
            <a:off x="8139419" y="6517289"/>
            <a:ext cx="4268603" cy="340711"/>
            <a:chOff x="1827397" y="4270165"/>
            <a:chExt cx="7926798" cy="63270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DA8C6025-E4BE-4E05-A6EC-F2742C502A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m 3">
              <a:extLst>
                <a:ext uri="{FF2B5EF4-FFF2-40B4-BE49-F238E27FC236}">
                  <a16:creationId xmlns:a16="http://schemas.microsoft.com/office/drawing/2014/main" id="{290C2054-4894-496B-B4D7-058E9E98B9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1269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32011" y="282387"/>
            <a:ext cx="1559859" cy="43165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9094695" y="1537446"/>
            <a:ext cx="1559859" cy="43165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8848165" y="5109882"/>
            <a:ext cx="4437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097740" y="797858"/>
            <a:ext cx="4437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3345" y="1570522"/>
            <a:ext cx="117453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solidFill>
                  <a:srgbClr val="474D5B"/>
                </a:solidFill>
                <a:latin typeface="Myriad Pro" panose="020B0503030403020204" pitchFamily="34" charset="0"/>
              </a:rPr>
              <a:t>No futuro da Softplan, a nossa única </a:t>
            </a:r>
            <a:r>
              <a:rPr lang="pt-BR" sz="8000" dirty="0">
                <a:solidFill>
                  <a:srgbClr val="4490B4"/>
                </a:solidFill>
                <a:latin typeface="Myriad Pro" panose="020B0503030403020204" pitchFamily="34" charset="0"/>
              </a:rPr>
              <a:t>certeza</a:t>
            </a:r>
            <a:r>
              <a:rPr lang="pt-BR" sz="8000" dirty="0">
                <a:solidFill>
                  <a:srgbClr val="474D5B"/>
                </a:solidFill>
                <a:latin typeface="Myriad Pro" panose="020B0503030403020204" pitchFamily="34" charset="0"/>
              </a:rPr>
              <a:t> é a </a:t>
            </a:r>
            <a:r>
              <a:rPr lang="pt-BR" sz="8000" dirty="0">
                <a:solidFill>
                  <a:srgbClr val="4490B4"/>
                </a:solidFill>
                <a:latin typeface="Myriad Pro" panose="020B0503030403020204" pitchFamily="34" charset="0"/>
              </a:rPr>
              <a:t>evolução.</a:t>
            </a:r>
            <a:endParaRPr lang="pt-BR" sz="8000" dirty="0">
              <a:solidFill>
                <a:srgbClr val="474D5B"/>
              </a:solidFill>
              <a:latin typeface="Myriad Pro" panose="020B0503030403020204" pitchFamily="34" charset="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2CC1DCCA-C628-47F1-9F68-1203161B4F1D}"/>
              </a:ext>
            </a:extLst>
          </p:cNvPr>
          <p:cNvGrpSpPr/>
          <p:nvPr/>
        </p:nvGrpSpPr>
        <p:grpSpPr>
          <a:xfrm>
            <a:off x="8139419" y="6517289"/>
            <a:ext cx="4268603" cy="340711"/>
            <a:chOff x="1827397" y="4270165"/>
            <a:chExt cx="7926798" cy="63270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57C56C98-2D7E-403A-BE7B-6A3C90047C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m 3">
              <a:extLst>
                <a:ext uri="{FF2B5EF4-FFF2-40B4-BE49-F238E27FC236}">
                  <a16:creationId xmlns:a16="http://schemas.microsoft.com/office/drawing/2014/main" id="{3991E8FB-70E7-469A-835E-24A2007DAF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349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6281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REFLEXÃO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770C5FB5-F867-4DFE-842F-840385530C54}"/>
              </a:ext>
            </a:extLst>
          </p:cNvPr>
          <p:cNvSpPr/>
          <p:nvPr/>
        </p:nvSpPr>
        <p:spPr>
          <a:xfrm>
            <a:off x="4559070" y="6117589"/>
            <a:ext cx="3073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/>
              <a:t>Erasto J. Meneses Ortiz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A6CF3B8-3700-4E25-B0DE-E314A789DD6F}"/>
              </a:ext>
            </a:extLst>
          </p:cNvPr>
          <p:cNvSpPr/>
          <p:nvPr/>
        </p:nvSpPr>
        <p:spPr>
          <a:xfrm>
            <a:off x="1197355" y="1162288"/>
            <a:ext cx="97972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i="1" dirty="0"/>
              <a:t>“Quem se limita, não </a:t>
            </a:r>
            <a:r>
              <a:rPr lang="pt-BR" sz="4000" b="1" i="1" dirty="0"/>
              <a:t>MUDA</a:t>
            </a:r>
            <a:r>
              <a:rPr lang="pt-BR" sz="4000" i="1" dirty="0"/>
              <a:t>;</a:t>
            </a:r>
          </a:p>
          <a:p>
            <a:pPr algn="ctr"/>
            <a:r>
              <a:rPr lang="pt-BR" sz="4000" i="1" dirty="0"/>
              <a:t>quem não muda, não se </a:t>
            </a:r>
            <a:r>
              <a:rPr lang="pt-BR" sz="4000" b="1" i="1" dirty="0"/>
              <a:t>TRANSFORMA</a:t>
            </a:r>
            <a:r>
              <a:rPr lang="pt-BR" sz="4000" i="1" dirty="0"/>
              <a:t>;</a:t>
            </a:r>
          </a:p>
          <a:p>
            <a:pPr algn="ctr"/>
            <a:r>
              <a:rPr lang="pt-BR" sz="4000" i="1" dirty="0"/>
              <a:t>quem não se transforma, não </a:t>
            </a:r>
            <a:r>
              <a:rPr lang="pt-BR" sz="4000" b="1" i="1" dirty="0"/>
              <a:t>EVOLUI</a:t>
            </a:r>
            <a:r>
              <a:rPr lang="pt-BR" sz="4000" i="1" dirty="0"/>
              <a:t>.”</a:t>
            </a:r>
          </a:p>
        </p:txBody>
      </p:sp>
      <p:pic>
        <p:nvPicPr>
          <p:cNvPr id="3" name="Imagem 2" descr="Uma imagem contendo homem, óculos, pessoa, vestindo&#10;&#10;Descrição gerada com muito alta confiança">
            <a:extLst>
              <a:ext uri="{FF2B5EF4-FFF2-40B4-BE49-F238E27FC236}">
                <a16:creationId xmlns:a16="http://schemas.microsoft.com/office/drawing/2014/main" id="{1EA96346-F7EB-463A-93FC-226B2BD16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702" y="3429000"/>
            <a:ext cx="2688589" cy="2688589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392C6F29-D980-4AE4-8238-76021D685196}"/>
              </a:ext>
            </a:extLst>
          </p:cNvPr>
          <p:cNvGrpSpPr/>
          <p:nvPr/>
        </p:nvGrpSpPr>
        <p:grpSpPr>
          <a:xfrm>
            <a:off x="8139419" y="6517289"/>
            <a:ext cx="4268603" cy="340711"/>
            <a:chOff x="1827397" y="4270165"/>
            <a:chExt cx="7926798" cy="63270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D8BDA326-3449-4250-B4E5-ADF9C4A1A4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m 3">
              <a:extLst>
                <a:ext uri="{FF2B5EF4-FFF2-40B4-BE49-F238E27FC236}">
                  <a16:creationId xmlns:a16="http://schemas.microsoft.com/office/drawing/2014/main" id="{50F8FC71-9D33-4F2B-885D-C6BBCFC530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777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76249" y="434459"/>
            <a:ext cx="6281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CHEGOU A HORA DO NETWORKING!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533401"/>
            <a:ext cx="476250" cy="152400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92C6F29-D980-4AE4-8238-76021D685196}"/>
              </a:ext>
            </a:extLst>
          </p:cNvPr>
          <p:cNvGrpSpPr/>
          <p:nvPr/>
        </p:nvGrpSpPr>
        <p:grpSpPr>
          <a:xfrm>
            <a:off x="8139419" y="6517289"/>
            <a:ext cx="4268603" cy="340711"/>
            <a:chOff x="1827397" y="4270165"/>
            <a:chExt cx="7926798" cy="63270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D8BDA326-3449-4250-B4E5-ADF9C4A1A4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84345" r="29913"/>
            <a:stretch/>
          </p:blipFill>
          <p:spPr bwMode="auto">
            <a:xfrm>
              <a:off x="1827397" y="4270166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m 3">
              <a:extLst>
                <a:ext uri="{FF2B5EF4-FFF2-40B4-BE49-F238E27FC236}">
                  <a16:creationId xmlns:a16="http://schemas.microsoft.com/office/drawing/2014/main" id="{50F8FC71-9D33-4F2B-885D-C6BBCFC530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0" t="68457" r="29913" b="15888"/>
            <a:stretch/>
          </p:blipFill>
          <p:spPr bwMode="auto">
            <a:xfrm>
              <a:off x="4469663" y="4270165"/>
              <a:ext cx="5284532" cy="632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Imagem 3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33F0D8E4-2AF2-40E6-A4B0-17AF8D755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803" y="1040232"/>
            <a:ext cx="2586555" cy="5322815"/>
          </a:xfrm>
          <a:prstGeom prst="rect">
            <a:avLst/>
          </a:prstGeom>
        </p:spPr>
      </p:pic>
      <p:pic>
        <p:nvPicPr>
          <p:cNvPr id="12" name="Imagem 11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835A3E94-EA92-4D40-B9B0-CC0212890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641" y="1040232"/>
            <a:ext cx="2586555" cy="5322815"/>
          </a:xfrm>
          <a:prstGeom prst="rect">
            <a:avLst/>
          </a:prstGeom>
        </p:spPr>
      </p:pic>
      <p:pic>
        <p:nvPicPr>
          <p:cNvPr id="14" name="Imagem 13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06C548B7-1F3F-42D9-8A5E-6F3CBE853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22" y="1040232"/>
            <a:ext cx="2586555" cy="5322815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3CB101D-5C2E-4460-BE4D-0B2C6B34BB70}"/>
              </a:ext>
            </a:extLst>
          </p:cNvPr>
          <p:cNvSpPr txBox="1"/>
          <p:nvPr/>
        </p:nvSpPr>
        <p:spPr>
          <a:xfrm>
            <a:off x="986955" y="10402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7DA396D-23A7-4060-AEAB-7C612A20DECC}"/>
              </a:ext>
            </a:extLst>
          </p:cNvPr>
          <p:cNvSpPr txBox="1"/>
          <p:nvPr/>
        </p:nvSpPr>
        <p:spPr>
          <a:xfrm>
            <a:off x="4501036" y="1040232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8A6470A-CF1C-4283-A240-B50DD8D341D7}"/>
              </a:ext>
            </a:extLst>
          </p:cNvPr>
          <p:cNvSpPr txBox="1"/>
          <p:nvPr/>
        </p:nvSpPr>
        <p:spPr>
          <a:xfrm>
            <a:off x="8015117" y="10402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3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F8E64AA-64CE-41B5-8AE6-18B949F5C676}"/>
              </a:ext>
            </a:extLst>
          </p:cNvPr>
          <p:cNvSpPr/>
          <p:nvPr/>
        </p:nvSpPr>
        <p:spPr>
          <a:xfrm>
            <a:off x="1288641" y="2457974"/>
            <a:ext cx="2586555" cy="3296874"/>
          </a:xfrm>
          <a:prstGeom prst="rect">
            <a:avLst/>
          </a:prstGeom>
          <a:blipFill dpi="0" rotWithShape="1">
            <a:blip r:embed="rId6">
              <a:alphaModFix amt="7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58E3F2F5-01A2-4315-B681-E1C45422D453}"/>
              </a:ext>
            </a:extLst>
          </p:cNvPr>
          <p:cNvSpPr/>
          <p:nvPr/>
        </p:nvSpPr>
        <p:spPr>
          <a:xfrm>
            <a:off x="1847653" y="5677706"/>
            <a:ext cx="527901" cy="5279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0CD588DD-C63B-4740-B33E-6B03E478CDFB}"/>
              </a:ext>
            </a:extLst>
          </p:cNvPr>
          <p:cNvSpPr/>
          <p:nvPr/>
        </p:nvSpPr>
        <p:spPr>
          <a:xfrm>
            <a:off x="10438399" y="2919953"/>
            <a:ext cx="527901" cy="5279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E2FA43A-EC70-46B1-91F8-DD6C348BB731}"/>
              </a:ext>
            </a:extLst>
          </p:cNvPr>
          <p:cNvSpPr/>
          <p:nvPr/>
        </p:nvSpPr>
        <p:spPr>
          <a:xfrm>
            <a:off x="2158488" y="1459208"/>
            <a:ext cx="1046376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4844181-8CA3-4E05-84D6-EC0DE21C00C2}"/>
              </a:ext>
            </a:extLst>
          </p:cNvPr>
          <p:cNvSpPr txBox="1"/>
          <p:nvPr/>
        </p:nvSpPr>
        <p:spPr>
          <a:xfrm>
            <a:off x="5496283" y="3701639"/>
            <a:ext cx="1199431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/>
              <a:t>Aguarde!!!</a:t>
            </a:r>
          </a:p>
        </p:txBody>
      </p:sp>
    </p:spTree>
    <p:extLst>
      <p:ext uri="{BB962C8B-B14F-4D97-AF65-F5344CB8AC3E}">
        <p14:creationId xmlns:p14="http://schemas.microsoft.com/office/powerpoint/2010/main" val="379230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5C07D032-FEC2-4047-AC66-A6B8A442F18E}"/>
              </a:ext>
            </a:extLst>
          </p:cNvPr>
          <p:cNvPicPr/>
          <p:nvPr/>
        </p:nvPicPr>
        <p:blipFill>
          <a:blip r:embed="rId3"/>
          <a:srcRect t="36220" b="36160"/>
          <a:stretch/>
        </p:blipFill>
        <p:spPr>
          <a:xfrm>
            <a:off x="2351674" y="685801"/>
            <a:ext cx="2537640" cy="699480"/>
          </a:xfrm>
          <a:prstGeom prst="rect">
            <a:avLst/>
          </a:prstGeom>
          <a:ln>
            <a:noFill/>
          </a:ln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C7D2FEA5-458F-4A63-8768-2B6B2EBFEA6A}"/>
              </a:ext>
            </a:extLst>
          </p:cNvPr>
          <p:cNvSpPr/>
          <p:nvPr/>
        </p:nvSpPr>
        <p:spPr>
          <a:xfrm>
            <a:off x="0" y="556963"/>
            <a:ext cx="402618" cy="128838"/>
          </a:xfrm>
          <a:prstGeom prst="rect">
            <a:avLst/>
          </a:prstGeom>
          <a:solidFill>
            <a:srgbClr val="60CBEA"/>
          </a:solidFill>
          <a:ln>
            <a:solidFill>
              <a:srgbClr val="60C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m 3">
            <a:extLst>
              <a:ext uri="{FF2B5EF4-FFF2-40B4-BE49-F238E27FC236}">
                <a16:creationId xmlns:a16="http://schemas.microsoft.com/office/drawing/2014/main" id="{BB75E0BE-3E71-4850-BB3D-05766E82D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0" r="29913"/>
          <a:stretch>
            <a:fillRect/>
          </a:stretch>
        </p:blipFill>
        <p:spPr bwMode="auto">
          <a:xfrm>
            <a:off x="810448" y="1408203"/>
            <a:ext cx="5284532" cy="404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CFAC480-D7A1-47DD-BE33-F414CFD94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688" y="229956"/>
            <a:ext cx="4015262" cy="5219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274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21222</TotalTime>
  <Words>507</Words>
  <Application>Microsoft Office PowerPoint</Application>
  <PresentationFormat>Widescreen</PresentationFormat>
  <Paragraphs>117</Paragraphs>
  <Slides>34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DejaVu Sans</vt:lpstr>
      <vt:lpstr>Myriad Pro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engajar mais as pessoas?</vt:lpstr>
      <vt:lpstr>Apresentação do PowerPoint</vt:lpstr>
      <vt:lpstr>Apresentação do PowerPoint</vt:lpstr>
      <vt:lpstr>Apresentação do PowerPoint</vt:lpstr>
      <vt:lpstr>Apresentação do PowerPoint</vt:lpstr>
      <vt:lpstr>E se for menos abstrato?   E se metrificarmos?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Resultados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Luna Philippi Bruggemann</dc:creator>
  <cp:lastModifiedBy>Erasto José Meneses Ortiz</cp:lastModifiedBy>
  <cp:revision>235</cp:revision>
  <cp:lastPrinted>2018-08-18T14:34:34Z</cp:lastPrinted>
  <dcterms:created xsi:type="dcterms:W3CDTF">2017-10-13T13:36:11Z</dcterms:created>
  <dcterms:modified xsi:type="dcterms:W3CDTF">2018-12-03T11:55:11Z</dcterms:modified>
</cp:coreProperties>
</file>